
<file path=[Content_Types].xml><?xml version="1.0" encoding="utf-8"?>
<Types xmlns="http://schemas.openxmlformats.org/package/2006/content-types">
  <Default ContentType="image/png" Extension="png"/>
  <Default ContentType="image/jpeg" Extension="jpeg"/>
  <Default ContentType="application/vnd.openxmlformats-package.relationships+xml" Extension="rels"/>
  <Default ContentType="application/xml" Extension="xml"/>
  <Default ContentType="image/vnd.ms-photo" Extension="wdp"/>
  <Default ContentType="image/jpeg" Extension="jpg"/>
  <Override ContentType="application/vnd.openxmlformats-officedocument.presentationml.presentation.main+xml" PartName="/ppt/presentation.xml"/>
  <Override ContentType="application/vnd.openxmlformats-officedocument.customXmlProperties+xml" PartName="/customXml/itemProps1.xml"/>
  <Override ContentType="application/vnd.openxmlformats-officedocument.customXmlProperties+xml" PartName="/customXml/itemProps2.xml"/>
  <Override ContentType="application/vnd.openxmlformats-officedocument.customXmlProperties+xml" PartName="/customXml/itemProps3.xml"/>
  <Override ContentType="application/vnd.openxmlformats-officedocument.customXmlProperties+xml" PartName="/customXml/itemProps4.xml"/>
  <Override ContentType="application/vnd.openxmlformats-officedocument.presentationml.slideMaster+xml" PartName="/ppt/slideMasters/slideMaster1.xml"/>
  <Override ContentType="application/vnd.openxmlformats-officedocument.presentationml.slideMaster+xml" PartName="/ppt/slideMasters/slideMaster2.xml"/>
  <Override ContentType="application/vnd.openxmlformats-officedocument.presentationml.slideMaster+xml" PartName="/ppt/slideMasters/slideMaster3.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Master+xml" PartName="/ppt/slideMasters/slideMaster6.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notesMaster+xml" PartName="/ppt/notesMasters/notesMaster1.xml"/>
  <Override ContentType="application/vnd.openxmlformats-officedocument.presentationml.handoutMaster+xml" PartName="/ppt/handoutMasters/handoutMaster1.xml"/>
  <Override ContentType="application/vnd.openxmlformats-officedocument.presentationml.tags+xml" PartName="/ppt/tags/tag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Override ContentType="application/vnd.openxmlformats-officedocument.theme+xml" PartName="/ppt/theme/theme1.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3.xml"/>
  <Override ContentType="application/vnd.openxmlformats-officedocument.presentationml.slideLayout+xml" PartName="/ppt/slideLayouts/slideLayout14.xml"/>
  <Override ContentType="application/vnd.openxmlformats-officedocument.presentationml.slideLayout+xml" PartName="/ppt/slideLayouts/slideLayout15.xml"/>
  <Override ContentType="application/vnd.openxmlformats-officedocument.presentationml.slideLayout+xml" PartName="/ppt/slideLayouts/slideLayout16.xml"/>
  <Override ContentType="application/vnd.openxmlformats-officedocument.presentationml.slideLayout+xml" PartName="/ppt/slideLayouts/slideLayout17.xml"/>
  <Override ContentType="application/vnd.openxmlformats-officedocument.presentationml.slideLayout+xml" PartName="/ppt/slideLayouts/slideLayout18.xml"/>
  <Override ContentType="application/vnd.openxmlformats-officedocument.presentationml.tags+xml" PartName="/ppt/tags/tag2.xml"/>
  <Override ContentType="application/vnd.openxmlformats-officedocument.presentationml.tags+xml" PartName="/ppt/tags/tag3.xml"/>
  <Override ContentType="application/vnd.openxmlformats-officedocument.presentationml.slideLayout+xml" PartName="/ppt/slideLayouts/slideLayout19.xml"/>
  <Override ContentType="application/vnd.openxmlformats-officedocument.presentationml.slideLayout+xml" PartName="/ppt/slideLayouts/slideLayout20.xml"/>
  <Override ContentType="application/vnd.openxmlformats-officedocument.presentationml.slideLayout+xml" PartName="/ppt/slideLayouts/slideLayout21.xml"/>
  <Override ContentType="application/vnd.openxmlformats-officedocument.presentationml.slideLayout+xml" PartName="/ppt/slideLayouts/slideLayout22.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25.xml"/>
  <Override ContentType="application/vnd.openxmlformats-officedocument.presentationml.slideLayout+xml" PartName="/ppt/slideLayouts/slideLayout26.xml"/>
  <Override ContentType="application/vnd.openxmlformats-officedocument.presentationml.slideLayout+xml" PartName="/ppt/slideLayouts/slideLayout27.xml"/>
  <Override ContentType="application/vnd.openxmlformats-officedocument.presentationml.slideLayout+xml" PartName="/ppt/slideLayouts/slideLayout28.xml"/>
  <Override ContentType="application/vnd.openxmlformats-officedocument.presentationml.slideLayout+xml" PartName="/ppt/slideLayouts/slideLayout29.xml"/>
  <Override ContentType="application/vnd.openxmlformats-officedocument.presentationml.slideLayout+xml" PartName="/ppt/slideLayouts/slideLayout30.xml"/>
  <Override ContentType="application/vnd.openxmlformats-officedocument.presentationml.slideLayout+xml" PartName="/ppt/slideLayouts/slideLayout31.xml"/>
  <Override ContentType="application/vnd.openxmlformats-officedocument.presentationml.slideLayout+xml" PartName="/ppt/slideLayouts/slideLayout32.xml"/>
  <Override ContentType="application/vnd.openxmlformats-officedocument.presentationml.slideLayout+xml" PartName="/ppt/slideLayouts/slideLayout33.xml"/>
  <Override ContentType="application/vnd.openxmlformats-officedocument.presentationml.slideLayout+xml" PartName="/ppt/slideLayouts/slideLayout34.xml"/>
  <Override ContentType="application/vnd.openxmlformats-officedocument.presentationml.slideLayout+xml" PartName="/ppt/slideLayouts/slideLayout35.xml"/>
  <Override ContentType="application/vnd.openxmlformats-officedocument.presentationml.slideLayout+xml" PartName="/ppt/slideLayouts/slideLayout36.xml"/>
  <Override ContentType="application/vnd.openxmlformats-officedocument.theme+xml" PartName="/ppt/theme/theme2.xml"/>
  <Override ContentType="application/vnd.openxmlformats-officedocument.presentationml.slideLayout+xml" PartName="/ppt/slideLayouts/slideLayout37.xml"/>
  <Override ContentType="application/vnd.openxmlformats-officedocument.presentationml.slideLayout+xml" PartName="/ppt/slideLayouts/slideLayout38.xml"/>
  <Override ContentType="application/vnd.openxmlformats-officedocument.presentationml.slideLayout+xml" PartName="/ppt/slideLayouts/slideLayout39.xml"/>
  <Override ContentType="application/vnd.openxmlformats-officedocument.presentationml.slideLayout+xml" PartName="/ppt/slideLayouts/slideLayout40.xml"/>
  <Override ContentType="application/vnd.openxmlformats-officedocument.presentationml.slideLayout+xml" PartName="/ppt/slideLayouts/slideLayout41.xml"/>
  <Override ContentType="application/vnd.openxmlformats-officedocument.presentationml.slideLayout+xml" PartName="/ppt/slideLayouts/slideLayout42.xml"/>
  <Override ContentType="application/vnd.openxmlformats-officedocument.presentationml.slideLayout+xml" PartName="/ppt/slideLayouts/slideLayout43.xml"/>
  <Override ContentType="application/vnd.openxmlformats-officedocument.presentationml.slideLayout+xml" PartName="/ppt/slideLayouts/slideLayout44.xml"/>
  <Override ContentType="application/vnd.openxmlformats-officedocument.presentationml.slideLayout+xml" PartName="/ppt/slideLayouts/slideLayout45.xml"/>
  <Override ContentType="application/vnd.openxmlformats-officedocument.presentationml.slideLayout+xml" PartName="/ppt/slideLayouts/slideLayout46.xml"/>
  <Override ContentType="application/vnd.openxmlformats-officedocument.presentationml.slideLayout+xml" PartName="/ppt/slideLayouts/slideLayout47.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50.xml"/>
  <Override ContentType="application/vnd.openxmlformats-officedocument.presentationml.slideLayout+xml" PartName="/ppt/slideLayouts/slideLayout51.xml"/>
  <Override ContentType="application/vnd.openxmlformats-officedocument.presentationml.slideLayout+xml" PartName="/ppt/slideLayouts/slideLayout52.xml"/>
  <Override ContentType="application/vnd.openxmlformats-officedocument.presentationml.slideLayout+xml" PartName="/ppt/slideLayouts/slideLayout53.xml"/>
  <Override ContentType="application/vnd.openxmlformats-officedocument.presentationml.slideLayout+xml" PartName="/ppt/slideLayouts/slideLayout54.xml"/>
  <Override ContentType="application/vnd.openxmlformats-officedocument.presentationml.slideLayout+xml" PartName="/ppt/slideLayouts/slideLayout55.xml"/>
  <Override ContentType="application/vnd.openxmlformats-officedocument.presentationml.slideLayout+xml" PartName="/ppt/slideLayouts/slideLayout56.xml"/>
  <Override ContentType="application/vnd.openxmlformats-officedocument.theme+xml" PartName="/ppt/theme/theme3.xml"/>
  <Override ContentType="application/vnd.openxmlformats-officedocument.presentationml.tags+xml" PartName="/ppt/tags/tag4.xml"/>
  <Override ContentType="application/vnd.openxmlformats-officedocument.presentationml.tags+xml" PartName="/ppt/tags/tag5.xml"/>
  <Override ContentType="application/vnd.openxmlformats-officedocument.presentationml.tags+xml" PartName="/ppt/tags/tag6.xml"/>
  <Override ContentType="application/vnd.openxmlformats-officedocument.presentationml.tags+xml" PartName="/ppt/tags/tag7.xml"/>
  <Override ContentType="application/vnd.openxmlformats-officedocument.presentationml.tags+xml" PartName="/ppt/tags/tag8.xml"/>
  <Override ContentType="application/vnd.openxmlformats-officedocument.presentationml.tags+xml" PartName="/ppt/tags/tag9.xml"/>
  <Override ContentType="application/vnd.openxmlformats-officedocument.presentationml.tags+xml" PartName="/ppt/tags/tag10.xml"/>
  <Override ContentType="application/vnd.openxmlformats-officedocument.presentationml.tags+xml" PartName="/ppt/tags/tag11.xml"/>
  <Override ContentType="application/vnd.openxmlformats-officedocument.presentationml.tags+xml" PartName="/ppt/tags/tag12.xml"/>
  <Override ContentType="application/vnd.openxmlformats-officedocument.presentationml.tags+xml" PartName="/ppt/tags/tag13.xml"/>
  <Override ContentType="application/vnd.openxmlformats-officedocument.presentationml.tags+xml" PartName="/ppt/tags/tag14.xml"/>
  <Override ContentType="application/vnd.openxmlformats-officedocument.presentationml.tags+xml" PartName="/ppt/tags/tag15.xml"/>
  <Override ContentType="application/vnd.openxmlformats-officedocument.presentationml.tags+xml" PartName="/ppt/tags/tag16.xml"/>
  <Override ContentType="application/vnd.openxmlformats-officedocument.presentationml.tags+xml" PartName="/ppt/tags/tag17.xml"/>
  <Override ContentType="application/vnd.openxmlformats-officedocument.presentationml.tags+xml" PartName="/ppt/tags/tag18.xml"/>
  <Override ContentType="application/vnd.openxmlformats-officedocument.presentationml.tags+xml" PartName="/ppt/tags/tag19.xml"/>
  <Override ContentType="application/vnd.openxmlformats-officedocument.presentationml.tags+xml" PartName="/ppt/tags/tag20.xml"/>
  <Override ContentType="application/vnd.openxmlformats-officedocument.presentationml.tags+xml" PartName="/ppt/tags/tag21.xml"/>
  <Override ContentType="application/vnd.openxmlformats-officedocument.presentationml.tags+xml" PartName="/ppt/tags/tag22.xml"/>
  <Override ContentType="application/vnd.openxmlformats-officedocument.presentationml.slideLayout+xml" PartName="/ppt/slideLayouts/slideLayout57.xml"/>
  <Override ContentType="application/vnd.openxmlformats-officedocument.presentationml.slideLayout+xml" PartName="/ppt/slideLayouts/slideLayout58.xml"/>
  <Override ContentType="application/vnd.openxmlformats-officedocument.presentationml.slideLayout+xml" PartName="/ppt/slideLayouts/slideLayout59.xml"/>
  <Override ContentType="application/vnd.openxmlformats-officedocument.presentationml.slideLayout+xml" PartName="/ppt/slideLayouts/slideLayout60.xml"/>
  <Override ContentType="application/vnd.openxmlformats-officedocument.presentationml.slideLayout+xml" PartName="/ppt/slideLayouts/slideLayout61.xml"/>
  <Override ContentType="application/vnd.openxmlformats-officedocument.presentationml.slideLayout+xml" PartName="/ppt/slideLayouts/slideLayout62.xml"/>
  <Override ContentType="application/vnd.openxmlformats-officedocument.presentationml.slideLayout+xml" PartName="/ppt/slideLayouts/slideLayout63.xml"/>
  <Override ContentType="application/vnd.openxmlformats-officedocument.presentationml.slideLayout+xml" PartName="/ppt/slideLayouts/slideLayout64.xml"/>
  <Override ContentType="application/vnd.openxmlformats-officedocument.presentationml.slideLayout+xml" PartName="/ppt/slideLayouts/slideLayout65.xml"/>
  <Override ContentType="application/vnd.openxmlformats-officedocument.presentationml.slideLayout+xml" PartName="/ppt/slideLayouts/slideLayout66.xml"/>
  <Override ContentType="application/vnd.openxmlformats-officedocument.presentationml.slideLayout+xml" PartName="/ppt/slideLayouts/slideLayout67.xml"/>
  <Override ContentType="application/vnd.openxmlformats-officedocument.presentationml.slideLayout+xml" PartName="/ppt/slideLayouts/slideLayout68.xml"/>
  <Override ContentType="application/vnd.openxmlformats-officedocument.presentationml.slideLayout+xml" PartName="/ppt/slideLayouts/slideLayout69.xml"/>
  <Override ContentType="application/vnd.openxmlformats-officedocument.presentationml.slideLayout+xml" PartName="/ppt/slideLayouts/slideLayout70.xml"/>
  <Override ContentType="application/vnd.openxmlformats-officedocument.presentationml.slideLayout+xml" PartName="/ppt/slideLayouts/slideLayout71.xml"/>
  <Override ContentType="application/vnd.openxmlformats-officedocument.presentationml.slideLayout+xml" PartName="/ppt/slideLayouts/slideLayout72.xml"/>
  <Override ContentType="application/vnd.openxmlformats-officedocument.presentationml.slideLayout+xml" PartName="/ppt/slideLayouts/slideLayout73.xml"/>
  <Override ContentType="application/vnd.openxmlformats-officedocument.presentationml.slideLayout+xml" PartName="/ppt/slideLayouts/slideLayout74.xml"/>
  <Override ContentType="application/vnd.openxmlformats-officedocument.presentationml.slideLayout+xml" PartName="/ppt/slideLayouts/slideLayout75.xml"/>
  <Override ContentType="application/vnd.openxmlformats-officedocument.presentationml.slideLayout+xml" PartName="/ppt/slideLayouts/slideLayout76.xml"/>
  <Override ContentType="application/vnd.openxmlformats-officedocument.presentationml.slideLayout+xml" PartName="/ppt/slideLayouts/slideLayout77.xml"/>
  <Override ContentType="application/vnd.openxmlformats-officedocument.presentationml.slideLayout+xml" PartName="/ppt/slideLayouts/slideLayout78.xml"/>
  <Override ContentType="application/vnd.openxmlformats-officedocument.presentationml.slideLayout+xml" PartName="/ppt/slideLayouts/slideLayout79.xml"/>
  <Override ContentType="application/vnd.openxmlformats-officedocument.presentationml.slideLayout+xml" PartName="/ppt/slideLayouts/slideLayout80.xml"/>
  <Override ContentType="application/vnd.openxmlformats-officedocument.presentationml.slideLayout+xml" PartName="/ppt/slideLayouts/slideLayout81.xml"/>
  <Override ContentType="application/vnd.openxmlformats-officedocument.theme+xml" PartName="/ppt/theme/theme4.xml"/>
  <Override ContentType="application/vnd.openxmlformats-officedocument.presentationml.tags+xml" PartName="/ppt/tags/tag23.xml"/>
  <Override ContentType="application/vnd.openxmlformats-officedocument.presentationml.tags+xml" PartName="/ppt/tags/tag24.xml"/>
  <Override ContentType="application/vnd.openxmlformats-officedocument.presentationml.tags+xml" PartName="/ppt/tags/tag25.xml"/>
  <Override ContentType="application/vnd.openxmlformats-officedocument.presentationml.tags+xml" PartName="/ppt/tags/tag26.xml"/>
  <Override ContentType="application/vnd.openxmlformats-officedocument.presentationml.tags+xml" PartName="/ppt/tags/tag27.xml"/>
  <Override ContentType="application/vnd.openxmlformats-officedocument.presentationml.tags+xml" PartName="/ppt/tags/tag28.xml"/>
  <Override ContentType="application/vnd.openxmlformats-officedocument.presentationml.tags+xml" PartName="/ppt/tags/tag29.xml"/>
  <Override ContentType="application/vnd.openxmlformats-officedocument.presentationml.tags+xml" PartName="/ppt/tags/tag30.xml"/>
  <Override ContentType="application/vnd.openxmlformats-officedocument.presentationml.tags+xml" PartName="/ppt/tags/tag31.xml"/>
  <Override ContentType="application/vnd.openxmlformats-officedocument.presentationml.tags+xml" PartName="/ppt/tags/tag32.xml"/>
  <Override ContentType="application/vnd.openxmlformats-officedocument.presentationml.tags+xml" PartName="/ppt/tags/tag33.xml"/>
  <Override ContentType="application/vnd.openxmlformats-officedocument.presentationml.tags+xml" PartName="/ppt/tags/tag34.xml"/>
  <Override ContentType="application/vnd.openxmlformats-officedocument.presentationml.tags+xml" PartName="/ppt/tags/tag35.xml"/>
  <Override ContentType="application/vnd.openxmlformats-officedocument.presentationml.tags+xml" PartName="/ppt/tags/tag36.xml"/>
  <Override ContentType="application/vnd.openxmlformats-officedocument.presentationml.tags+xml" PartName="/ppt/tags/tag37.xml"/>
  <Override ContentType="application/vnd.openxmlformats-officedocument.presentationml.slideLayout+xml" PartName="/ppt/slideLayouts/slideLayout82.xml"/>
  <Override ContentType="application/vnd.openxmlformats-officedocument.presentationml.slideLayout+xml" PartName="/ppt/slideLayouts/slideLayout83.xml"/>
  <Override ContentType="application/vnd.openxmlformats-officedocument.presentationml.slideLayout+xml" PartName="/ppt/slideLayouts/slideLayout84.xml"/>
  <Override ContentType="application/vnd.openxmlformats-officedocument.presentationml.slideLayout+xml" PartName="/ppt/slideLayouts/slideLayout85.xml"/>
  <Override ContentType="application/vnd.openxmlformats-officedocument.presentationml.slideLayout+xml" PartName="/ppt/slideLayouts/slideLayout86.xml"/>
  <Override ContentType="application/vnd.openxmlformats-officedocument.presentationml.slideLayout+xml" PartName="/ppt/slideLayouts/slideLayout87.xml"/>
  <Override ContentType="application/vnd.openxmlformats-officedocument.presentationml.slideLayout+xml" PartName="/ppt/slideLayouts/slideLayout88.xml"/>
  <Override ContentType="application/vnd.openxmlformats-officedocument.presentationml.slideLayout+xml" PartName="/ppt/slideLayouts/slideLayout89.xml"/>
  <Override ContentType="application/vnd.openxmlformats-officedocument.theme+xml" PartName="/ppt/theme/theme5.xml"/>
  <Override ContentType="application/vnd.openxmlformats-officedocument.presentationml.slideLayout+xml" PartName="/ppt/slideLayouts/slideLayout90.xml"/>
  <Override ContentType="application/vnd.openxmlformats-officedocument.presentationml.slideLayout+xml" PartName="/ppt/slideLayouts/slideLayout91.xml"/>
  <Override ContentType="application/vnd.openxmlformats-officedocument.presentationml.slideLayout+xml" PartName="/ppt/slideLayouts/slideLayout92.xml"/>
  <Override ContentType="application/vnd.openxmlformats-officedocument.presentationml.slideLayout+xml" PartName="/ppt/slideLayouts/slideLayout93.xml"/>
  <Override ContentType="application/vnd.openxmlformats-officedocument.presentationml.slideLayout+xml" PartName="/ppt/slideLayouts/slideLayout94.xml"/>
  <Override ContentType="application/vnd.openxmlformats-officedocument.presentationml.slideLayout+xml" PartName="/ppt/slideLayouts/slideLayout95.xml"/>
  <Override ContentType="application/vnd.openxmlformats-officedocument.presentationml.slideLayout+xml" PartName="/ppt/slideLayouts/slideLayout96.xml"/>
  <Override ContentType="application/vnd.openxmlformats-officedocument.presentationml.slideLayout+xml" PartName="/ppt/slideLayouts/slideLayout97.xml"/>
  <Override ContentType="application/vnd.openxmlformats-officedocument.presentationml.slideLayout+xml" PartName="/ppt/slideLayouts/slideLayout98.xml"/>
  <Override ContentType="application/vnd.openxmlformats-officedocument.presentationml.slideLayout+xml" PartName="/ppt/slideLayouts/slideLayout99.xml"/>
  <Override ContentType="application/vnd.openxmlformats-officedocument.presentationml.slideLayout+xml" PartName="/ppt/slideLayouts/slideLayout100.xml"/>
  <Override ContentType="application/vnd.openxmlformats-officedocument.presentationml.slideLayout+xml" PartName="/ppt/slideLayouts/slideLayout101.xml"/>
  <Override ContentType="application/vnd.openxmlformats-officedocument.presentationml.slideLayout+xml" PartName="/ppt/slideLayouts/slideLayout102.xml"/>
  <Override ContentType="application/vnd.openxmlformats-officedocument.presentationml.slideLayout+xml" PartName="/ppt/slideLayouts/slideLayout103.xml"/>
  <Override ContentType="application/vnd.openxmlformats-officedocument.presentationml.slideLayout+xml" PartName="/ppt/slideLayouts/slideLayout104.xml"/>
  <Override ContentType="application/vnd.openxmlformats-officedocument.presentationml.slideLayout+xml" PartName="/ppt/slideLayouts/slideLayout105.xml"/>
  <Override ContentType="application/vnd.openxmlformats-officedocument.presentationml.slideLayout+xml" PartName="/ppt/slideLayouts/slideLayout106.xml"/>
  <Override ContentType="application/vnd.openxmlformats-officedocument.presentationml.slideLayout+xml" PartName="/ppt/slideLayouts/slideLayout107.xml"/>
  <Override ContentType="application/vnd.openxmlformats-officedocument.presentationml.slideLayout+xml" PartName="/ppt/slideLayouts/slideLayout108.xml"/>
  <Override ContentType="application/vnd.openxmlformats-officedocument.presentationml.slideLayout+xml" PartName="/ppt/slideLayouts/slideLayout109.xml"/>
  <Override ContentType="application/vnd.openxmlformats-officedocument.theme+xml" PartName="/ppt/theme/theme6.xml"/>
  <Override ContentType="application/vnd.openxmlformats-officedocument.presentationml.tags+xml" PartName="/ppt/tags/tag38.xml"/>
  <Override ContentType="application/vnd.openxmlformats-officedocument.presentationml.tags+xml" PartName="/ppt/tags/tag39.xml"/>
  <Override ContentType="application/vnd.openxmlformats-officedocument.presentationml.tags+xml" PartName="/ppt/tags/tag40.xml"/>
  <Override ContentType="application/vnd.openxmlformats-officedocument.presentationml.tags+xml" PartName="/ppt/tags/tag41.xml"/>
  <Override ContentType="application/vnd.openxmlformats-officedocument.presentationml.tags+xml" PartName="/ppt/tags/tag42.xml"/>
  <Override ContentType="application/vnd.openxmlformats-officedocument.presentationml.tags+xml" PartName="/ppt/tags/tag43.xml"/>
  <Override ContentType="application/vnd.openxmlformats-officedocument.presentationml.tags+xml" PartName="/ppt/tags/tag44.xml"/>
  <Override ContentType="application/vnd.openxmlformats-officedocument.presentationml.tags+xml" PartName="/ppt/tags/tag45.xml"/>
  <Override ContentType="application/vnd.openxmlformats-officedocument.presentationml.tags+xml" PartName="/ppt/tags/tag46.xml"/>
  <Override ContentType="application/vnd.openxmlformats-officedocument.presentationml.tags+xml" PartName="/ppt/tags/tag47.xml"/>
  <Override ContentType="application/vnd.openxmlformats-officedocument.presentationml.tags+xml" PartName="/ppt/tags/tag48.xml"/>
  <Override ContentType="application/vnd.openxmlformats-officedocument.presentationml.tags+xml" PartName="/ppt/tags/tag49.xml"/>
  <Override ContentType="application/vnd.openxmlformats-officedocument.presentationml.tags+xml" PartName="/ppt/tags/tag50.xml"/>
  <Override ContentType="application/vnd.openxmlformats-officedocument.presentationml.tags+xml" PartName="/ppt/tags/tag51.xml"/>
  <Override ContentType="application/vnd.openxmlformats-officedocument.presentationml.tags+xml" PartName="/ppt/tags/tag52.xml"/>
  <Override ContentType="application/vnd.openxmlformats-officedocument.presentationml.tags+xml" PartName="/ppt/tags/tag53.xml"/>
  <Override ContentType="application/vnd.openxmlformats-officedocument.presentationml.tags+xml" PartName="/ppt/tags/tag54.xml"/>
  <Override ContentType="application/vnd.openxmlformats-officedocument.presentationml.tags+xml" PartName="/ppt/tags/tag55.xml"/>
  <Override ContentType="application/vnd.openxmlformats-officedocument.presentationml.tags+xml" PartName="/ppt/tags/tag56.xml"/>
  <Override ContentType="application/vnd.openxmlformats-officedocument.theme+xml" PartName="/ppt/theme/theme7.xml"/>
  <Override ContentType="application/vnd.openxmlformats-officedocument.theme+xml" PartName="/ppt/theme/theme8.xml"/>
  <Override ContentType="application/vnd.openxmlformats-officedocument.presentationml.tags+xml" PartName="/ppt/tags/tag57.xml"/>
  <Override ContentType="application/vnd.openxmlformats-officedocument.presentationml.notesSlide+xml" PartName="/ppt/notesSlides/notesSlide1.xml"/>
  <Override ContentType="application/vnd.openxmlformats-officedocument.presentationml.tags+xml" PartName="/ppt/tags/tag58.xml"/>
  <Override ContentType="application/vnd.openxmlformats-officedocument.presentationml.notesSlide+xml" PartName="/ppt/notesSlides/notesSlide2.xml"/>
  <Override ContentType="application/vnd.openxmlformats-officedocument.drawingml.diagramData+xml" PartName="/ppt/diagrams/data1.xml"/>
  <Override ContentType="application/vnd.openxmlformats-officedocument.drawingml.diagramLayout+xml" PartName="/ppt/diagrams/layout1.xml"/>
  <Override ContentType="application/vnd.openxmlformats-officedocument.drawingml.diagramStyle+xml" PartName="/ppt/diagrams/quickStyle1.xml"/>
  <Override ContentType="application/vnd.openxmlformats-officedocument.drawingml.diagramColors+xml" PartName="/ppt/diagrams/colors1.xml"/>
  <Override ContentType="application/vnd.ms-office.drawingml.diagramDrawing+xml" PartName="/ppt/diagrams/drawing1.xml"/>
  <Override ContentType="application/vnd.openxmlformats-officedocument.presentationml.tags+xml" PartName="/ppt/tags/tag59.xml"/>
  <Override ContentType="application/vnd.openxmlformats-officedocument.presentationml.notesSlide+xml" PartName="/ppt/notesSlides/notesSlide3.xml"/>
  <Override ContentType="application/vnd.openxmlformats-officedocument.presentationml.tags+xml" PartName="/ppt/tags/tag60.xml"/>
  <Override ContentType="application/vnd.openxmlformats-officedocument.presentationml.tags+xml" PartName="/ppt/tags/tag61.xml"/>
  <Override ContentType="application/vnd.openxmlformats-officedocument.presentationml.notesSlide+xml" PartName="/ppt/notesSlides/notesSlide4.xml"/>
  <Override ContentType="application/vnd.openxmlformats-officedocument.presentationml.tags+xml" PartName="/ppt/tags/tag62.xml"/>
  <Override ContentType="application/vnd.openxmlformats-officedocument.presentationml.notesSlide+xml" PartName="/ppt/notesSlides/notesSlide5.xml"/>
  <Override ContentType="application/vnd.openxmlformats-officedocument.themeOverride+xml" PartName="/ppt/theme/themeOverride1.xml"/>
  <Override ContentType="application/vnd.openxmlformats-officedocument.presentationml.tags+xml" PartName="/ppt/tags/tag63.xml"/>
  <Override ContentType="application/vnd.openxmlformats-officedocument.presentationml.notesSlide+xml" PartName="/ppt/notesSlides/notesSlide6.xml"/>
  <Override ContentType="application/vnd.openxmlformats-officedocument.presentationml.tags+xml" PartName="/ppt/tags/tag64.xml"/>
  <Override ContentType="application/vnd.openxmlformats-officedocument.presentationml.notesSlide+xml" PartName="/ppt/notesSlides/notesSlide7.xml"/>
  <Override ContentType="application/vnd.openxmlformats-officedocument.presentationml.tags+xml" PartName="/ppt/tags/tag65.xml"/>
  <Override ContentType="application/vnd.openxmlformats-officedocument.presentationml.notesSlide+xml" PartName="/ppt/notesSlides/notesSlide8.xml"/>
  <Override ContentType="application/vnd.openxmlformats-officedocument.presentationml.tags+xml" PartName="/ppt/tags/tag66.xml"/>
  <Override ContentType="application/vnd.openxmlformats-officedocument.presentationml.notesSlide+xml" PartName="/ppt/notesSlides/notesSlide9.xml"/>
  <Override ContentType="application/vnd.openxmlformats-officedocument.drawingml.diagramData+xml" PartName="/ppt/diagrams/data2.xml"/>
  <Override ContentType="application/vnd.openxmlformats-officedocument.drawingml.diagramLayout+xml" PartName="/ppt/diagrams/layout2.xml"/>
  <Override ContentType="application/vnd.openxmlformats-officedocument.drawingml.diagramStyle+xml" PartName="/ppt/diagrams/quickStyle2.xml"/>
  <Override ContentType="application/vnd.openxmlformats-officedocument.drawingml.diagramColors+xml" PartName="/ppt/diagrams/colors2.xml"/>
  <Override ContentType="application/vnd.ms-office.drawingml.diagramDrawing+xml" PartName="/ppt/diagrams/drawing2.xml"/>
  <Override ContentType="application/vnd.openxmlformats-officedocument.presentationml.tags+xml" PartName="/ppt/tags/tag67.xml"/>
  <Override ContentType="application/vnd.openxmlformats-officedocument.presentationml.notesSlide+xml" PartName="/ppt/notesSlides/notesSlide10.xml"/>
  <Override ContentType="application/vnd.openxmlformats-officedocument.presentationml.tags+xml" PartName="/ppt/tags/tag68.xml"/>
  <Override ContentType="application/vnd.openxmlformats-officedocument.presentationml.notesSlide+xml" PartName="/ppt/notesSlides/notesSlide11.xml"/>
  <Override ContentType="application/vnd.openxmlformats-officedocument.presentationml.tags+xml" PartName="/ppt/tags/tag69.xml"/>
  <Override ContentType="application/vnd.openxmlformats-officedocument.presentationml.notesSlide+xml" PartName="/ppt/notesSlides/notesSlide12.xml"/>
  <Override ContentType="application/vnd.openxmlformats-officedocument.presentationml.tags+xml" PartName="/ppt/tags/tag70.xml"/>
  <Override ContentType="application/vnd.openxmlformats-officedocument.presentationml.notesSlide+xml" PartName="/ppt/notesSlides/notesSlide13.xml"/>
  <Override ContentType="application/vnd.openxmlformats-officedocument.presentationml.tags+xml" PartName="/ppt/tags/tag71.xml"/>
  <Override ContentType="application/vnd.openxmlformats-officedocument.presentationml.notesSlide+xml" PartName="/ppt/notesSlides/notesSlide14.xml"/>
  <Override ContentType="application/vnd.openxmlformats-officedocument.presentationml.tags+xml" PartName="/ppt/tags/tag72.xml"/>
  <Override ContentType="application/vnd.openxmlformats-officedocument.presentationml.notesSlide+xml" PartName="/ppt/notesSlides/notesSlide15.xml"/>
  <Override ContentType="application/vnd.openxmlformats-officedocument.presentationml.tags+xml" PartName="/ppt/tags/tag73.xml"/>
  <Override ContentType="application/vnd.openxmlformats-officedocument.presentationml.tags+xml" PartName="/ppt/tags/tag74.xml"/>
  <Override ContentType="application/vnd.openxmlformats-officedocument.presentationml.notesSlide+xml" PartName="/ppt/notesSlides/notesSlide16.xml"/>
  <Override ContentType="application/vnd.openxmlformats-officedocument.presentationml.tags+xml" PartName="/ppt/tags/tag75.xml"/>
  <Override ContentType="application/vnd.openxmlformats-officedocument.presentationml.notesSlide+xml" PartName="/ppt/notesSlides/notesSlide17.xml"/>
  <Override ContentType="application/vnd.openxmlformats-officedocument.presentationml.tags+xml" PartName="/ppt/tags/tag76.xml"/>
  <Override ContentType="application/vnd.openxmlformats-officedocument.presentationml.notesSlide+xml" PartName="/ppt/notesSlides/notesSlide18.xml"/>
  <Override ContentType="application/vnd.openxmlformats-officedocument.presentationml.tags+xml" PartName="/ppt/tags/tag77.xml"/>
  <Override ContentType="application/vnd.openxmlformats-officedocument.presentationml.notesSlide+xml" PartName="/ppt/notesSlides/notesSlide19.xml"/>
  <Override ContentType="application/vnd.openxmlformats-officedocument.presentationml.tags+xml" PartName="/ppt/tags/tag78.xml"/>
  <Override ContentType="application/vnd.openxmlformats-officedocument.presentationml.notesSlide+xml" PartName="/ppt/notesSlides/notesSlide20.xml"/>
  <Override ContentType="application/vnd.openxmlformats-officedocument.presentationml.tags+xml" PartName="/ppt/tags/tag79.xml"/>
  <Override ContentType="application/vnd.openxmlformats-officedocument.presentationml.tags+xml" PartName="/ppt/tags/tag80.xml"/>
  <Override ContentType="application/vnd.openxmlformats-officedocument.presentationml.notesSlide+xml" PartName="/ppt/notesSlides/notesSlide21.xml"/>
  <Override ContentType="application/vnd.openxmlformats-officedocument.presentationml.tags+xml" PartName="/ppt/tags/tag81.xml"/>
  <Override ContentType="application/vnd.openxmlformats-officedocument.presentationml.tags+xml" PartName="/ppt/tags/tag82.xml"/>
  <Override ContentType="application/vnd.openxmlformats-officedocument.presentationml.notesSlide+xml" PartName="/ppt/notesSlides/notesSlide22.xml"/>
  <Override ContentType="application/vnd.openxmlformats-officedocument.presentationml.tags+xml" PartName="/ppt/tags/tag83.xml"/>
  <Override ContentType="application/vnd.openxmlformats-package.core-properties+xml" PartName="/docProps/core.xml"/>
  <Override ContentType="application/vnd.openxmlformats-officedocument.extended-properties+xml" PartName="/docProps/app.xml"/>
  <Override ContentType="application/vnd.openxmlformats-officedocument.custom-properties+xml" PartName="/docProps/custom.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5"/>
    <p:sldMasterId id="2147483782" r:id="rId6"/>
    <p:sldMasterId id="2147483821" r:id="rId7"/>
    <p:sldMasterId id="2147483843" r:id="rId8"/>
    <p:sldMasterId id="2147483869" r:id="rId9"/>
    <p:sldMasterId id="2147483899" r:id="rId10"/>
  </p:sldMasterIdLst>
  <p:notesMasterIdLst>
    <p:notesMasterId r:id="rId38"/>
  </p:notesMasterIdLst>
  <p:handoutMasterIdLst>
    <p:handoutMasterId r:id="rId39"/>
  </p:handoutMasterIdLst>
  <p:sldIdLst>
    <p:sldId id="429" r:id="rId11"/>
    <p:sldId id="430" r:id="rId12"/>
    <p:sldId id="349" r:id="rId13"/>
    <p:sldId id="435" r:id="rId14"/>
    <p:sldId id="350" r:id="rId15"/>
    <p:sldId id="434" r:id="rId16"/>
    <p:sldId id="439" r:id="rId17"/>
    <p:sldId id="422" r:id="rId18"/>
    <p:sldId id="431" r:id="rId19"/>
    <p:sldId id="373" r:id="rId20"/>
    <p:sldId id="371" r:id="rId21"/>
    <p:sldId id="420" r:id="rId22"/>
    <p:sldId id="437" r:id="rId23"/>
    <p:sldId id="438" r:id="rId24"/>
    <p:sldId id="419" r:id="rId25"/>
    <p:sldId id="361" r:id="rId26"/>
    <p:sldId id="294" r:id="rId27"/>
    <p:sldId id="428" r:id="rId28"/>
    <p:sldId id="300" r:id="rId29"/>
    <p:sldId id="389" r:id="rId30"/>
    <p:sldId id="436" r:id="rId31"/>
    <p:sldId id="359" r:id="rId32"/>
    <p:sldId id="362" r:id="rId33"/>
    <p:sldId id="356" r:id="rId34"/>
    <p:sldId id="355" r:id="rId35"/>
    <p:sldId id="358" r:id="rId36"/>
    <p:sldId id="417" r:id="rId37"/>
  </p:sldIdLst>
  <p:sldSz cx="9144000" cy="5143500" type="screen16x9"/>
  <p:notesSz cx="6858000" cy="9144000"/>
  <p:custDataLst>
    <p:tags r:id="rId40"/>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81">
          <p15:clr>
            <a:srgbClr val="A4A3A4"/>
          </p15:clr>
        </p15:guide>
        <p15:guide id="2" orient="horz" pos="3004">
          <p15:clr>
            <a:srgbClr val="A4A3A4"/>
          </p15:clr>
        </p15:guide>
        <p15:guide id="3" orient="horz" pos="422">
          <p15:clr>
            <a:srgbClr val="A4A3A4"/>
          </p15:clr>
        </p15:guide>
        <p15:guide id="4" orient="horz" pos="824">
          <p15:clr>
            <a:srgbClr val="A4A3A4"/>
          </p15:clr>
        </p15:guide>
        <p15:guide id="5" orient="horz" pos="2916">
          <p15:clr>
            <a:srgbClr val="A4A3A4"/>
          </p15:clr>
        </p15:guide>
        <p15:guide id="6" orient="horz" pos="1643">
          <p15:clr>
            <a:srgbClr val="A4A3A4"/>
          </p15:clr>
        </p15:guide>
        <p15:guide id="7" pos="5470">
          <p15:clr>
            <a:srgbClr val="A4A3A4"/>
          </p15:clr>
        </p15:guide>
        <p15:guide id="8" pos="287">
          <p15:clr>
            <a:srgbClr val="A4A3A4"/>
          </p15:clr>
        </p15:guide>
        <p15:guide id="9" pos="2909">
          <p15:clr>
            <a:srgbClr val="A4A3A4"/>
          </p15:clr>
        </p15:guide>
        <p15:guide id="10" pos="2811">
          <p15:clr>
            <a:srgbClr val="A4A3A4"/>
          </p15:clr>
        </p15:guide>
        <p15:guide id="11" pos="2852">
          <p15:clr>
            <a:srgbClr val="A4A3A4"/>
          </p15:clr>
        </p15:guide>
        <p15:guide id="12" orient="horz" pos="1576">
          <p15:clr>
            <a:srgbClr val="A4A3A4"/>
          </p15:clr>
        </p15:guide>
        <p15:guide id="13" orient="horz" pos="2059">
          <p15:clr>
            <a:srgbClr val="A4A3A4"/>
          </p15:clr>
        </p15:guide>
        <p15:guide id="14" orient="horz" pos="1164" userDrawn="1">
          <p15:clr>
            <a:srgbClr val="A4A3A4"/>
          </p15:clr>
        </p15:guide>
        <p15:guide id="15" pos="2182">
          <p15:clr>
            <a:srgbClr val="A4A3A4"/>
          </p15:clr>
        </p15:guide>
        <p15:guide id="16" pos="35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FDF"/>
    <a:srgbClr val="0071C5"/>
    <a:srgbClr val="F3D54E"/>
    <a:srgbClr val="F83308"/>
    <a:srgbClr val="FD9208"/>
    <a:srgbClr val="F0CE3E"/>
    <a:srgbClr val="003C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68" autoAdjust="0"/>
    <p:restoredTop sz="93171" autoAdjust="0"/>
  </p:normalViewPr>
  <p:slideViewPr>
    <p:cSldViewPr snapToGrid="0">
      <p:cViewPr varScale="1">
        <p:scale>
          <a:sx n="134" d="100"/>
          <a:sy n="134" d="100"/>
        </p:scale>
        <p:origin x="1950" y="126"/>
      </p:cViewPr>
      <p:guideLst>
        <p:guide orient="horz" pos="1581"/>
        <p:guide orient="horz" pos="3004"/>
        <p:guide orient="horz" pos="422"/>
        <p:guide orient="horz" pos="824"/>
        <p:guide orient="horz" pos="2916"/>
        <p:guide orient="horz" pos="1643"/>
        <p:guide pos="5470"/>
        <p:guide pos="287"/>
        <p:guide pos="2909"/>
        <p:guide pos="2811"/>
        <p:guide pos="2852"/>
        <p:guide orient="horz" pos="1576"/>
        <p:guide orient="horz" pos="2059"/>
        <p:guide orient="horz" pos="1164"/>
        <p:guide pos="2182"/>
        <p:guide pos="3517"/>
      </p:guideLst>
    </p:cSldViewPr>
  </p:slideViewPr>
  <p:outlineViewPr>
    <p:cViewPr>
      <p:scale>
        <a:sx n="33" d="100"/>
        <a:sy n="33" d="100"/>
      </p:scale>
      <p:origin x="0" y="-8052"/>
    </p:cViewPr>
  </p:outlineViewPr>
  <p:notesTextViewPr>
    <p:cViewPr>
      <p:scale>
        <a:sx n="100" d="100"/>
        <a:sy n="100" d="100"/>
      </p:scale>
      <p:origin x="0" y="0"/>
    </p:cViewPr>
  </p:notesTextViewPr>
  <p:sorterViewPr>
    <p:cViewPr>
      <p:scale>
        <a:sx n="150" d="100"/>
        <a:sy n="150" d="100"/>
      </p:scale>
      <p:origin x="0" y="-2592"/>
    </p:cViewPr>
  </p:sorterViewPr>
  <p:notesViewPr>
    <p:cSldViewPr snapToGrid="0" showGuides="1">
      <p:cViewPr varScale="1">
        <p:scale>
          <a:sx n="63" d="100"/>
          <a:sy n="63" d="100"/>
        </p:scale>
        <p:origin x="2285" y="5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4.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presProps" Target="presProps.xml"/><Relationship Id="rId7"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tags" Target="tags/tag1.xml"/><Relationship Id="rId45"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10" Type="http://schemas.openxmlformats.org/officeDocument/2006/relationships/slideMaster" Target="slideMasters/slideMaster6.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image" Target="../media/image20.png"/><Relationship Id="rId6" Type="http://schemas.openxmlformats.org/officeDocument/2006/relationships/image" Target="../media/image25.jpg"/><Relationship Id="rId5" Type="http://schemas.openxmlformats.org/officeDocument/2006/relationships/image" Target="../media/image24.png"/><Relationship Id="rId4" Type="http://schemas.openxmlformats.org/officeDocument/2006/relationships/image" Target="../media/image23.jpg"/></Relationships>
</file>

<file path=ppt/diagrams/_rels/data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image" Target="../media/image20.png"/><Relationship Id="rId6" Type="http://schemas.openxmlformats.org/officeDocument/2006/relationships/image" Target="../media/image25.jpg"/><Relationship Id="rId5" Type="http://schemas.openxmlformats.org/officeDocument/2006/relationships/image" Target="../media/image24.png"/><Relationship Id="rId4" Type="http://schemas.openxmlformats.org/officeDocument/2006/relationships/image" Target="../media/image23.jpg"/></Relationships>
</file>

<file path=ppt/diagrams/_rels/drawing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E8494E-8EEC-44B0-8592-0C0D107CC932}"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6604FE19-64BF-4AF0-BE29-B5AEE7E076BC}">
      <dgm:prSet phldrT="[Text]"/>
      <dgm:spPr/>
      <dgm:t>
        <a:bodyPr/>
        <a:lstStyle/>
        <a:p>
          <a:r>
            <a:rPr lang="en-US" dirty="0" smtClean="0"/>
            <a:t>What we do</a:t>
          </a:r>
          <a:endParaRPr lang="en-US" dirty="0"/>
        </a:p>
      </dgm:t>
    </dgm:pt>
    <dgm:pt modelId="{38CFE86C-83BA-4C04-BD28-EEC236819DA3}" type="parTrans" cxnId="{9FFFACDF-9589-420E-AAAD-2253FB3FB8E9}">
      <dgm:prSet/>
      <dgm:spPr/>
      <dgm:t>
        <a:bodyPr/>
        <a:lstStyle/>
        <a:p>
          <a:endParaRPr lang="en-US"/>
        </a:p>
      </dgm:t>
    </dgm:pt>
    <dgm:pt modelId="{6414B246-BE6E-45A5-868E-1347E669C506}" type="sibTrans" cxnId="{9FFFACDF-9589-420E-AAAD-2253FB3FB8E9}">
      <dgm:prSet/>
      <dgm:spPr/>
      <dgm:t>
        <a:bodyPr/>
        <a:lstStyle/>
        <a:p>
          <a:endParaRPr lang="en-US"/>
        </a:p>
      </dgm:t>
    </dgm:pt>
    <dgm:pt modelId="{74F6A2E5-A8F4-4A2B-AFD1-DCB5A48E6859}">
      <dgm:prSet phldrT="[Text]"/>
      <dgm:spPr/>
      <dgm:t>
        <a:bodyPr/>
        <a:lstStyle/>
        <a:p>
          <a:r>
            <a:rPr lang="en-US" dirty="0" smtClean="0"/>
            <a:t>How we will succeed</a:t>
          </a:r>
          <a:endParaRPr lang="en-US" dirty="0"/>
        </a:p>
      </dgm:t>
    </dgm:pt>
    <dgm:pt modelId="{BFCB0F87-F2D4-4C6B-AD3A-89010B202320}" type="parTrans" cxnId="{54C1BDA3-F9CF-403B-B052-65A30DB6A5D6}">
      <dgm:prSet/>
      <dgm:spPr/>
      <dgm:t>
        <a:bodyPr/>
        <a:lstStyle/>
        <a:p>
          <a:endParaRPr lang="en-US"/>
        </a:p>
      </dgm:t>
    </dgm:pt>
    <dgm:pt modelId="{8FAACA42-A7FA-4436-97EA-98C1F5399B86}" type="sibTrans" cxnId="{54C1BDA3-F9CF-403B-B052-65A30DB6A5D6}">
      <dgm:prSet/>
      <dgm:spPr/>
      <dgm:t>
        <a:bodyPr/>
        <a:lstStyle/>
        <a:p>
          <a:endParaRPr lang="en-US"/>
        </a:p>
      </dgm:t>
    </dgm:pt>
    <dgm:pt modelId="{5DA23640-6C23-46C2-B607-D88483EF7814}">
      <dgm:prSet phldrT="[Text]"/>
      <dgm:spPr/>
      <dgm:t>
        <a:bodyPr/>
        <a:lstStyle/>
        <a:p>
          <a:r>
            <a:rPr lang="en-US" dirty="0" smtClean="0"/>
            <a:t>How you can get engaged</a:t>
          </a:r>
          <a:endParaRPr lang="en-US" dirty="0"/>
        </a:p>
      </dgm:t>
    </dgm:pt>
    <dgm:pt modelId="{69ECA60F-36C5-4958-AE36-7E72DDC9B442}" type="parTrans" cxnId="{6DEEFF16-FFAA-44D4-A814-79EE2C4BFEED}">
      <dgm:prSet/>
      <dgm:spPr/>
      <dgm:t>
        <a:bodyPr/>
        <a:lstStyle/>
        <a:p>
          <a:endParaRPr lang="en-US"/>
        </a:p>
      </dgm:t>
    </dgm:pt>
    <dgm:pt modelId="{3312DC20-004B-4F0E-8C5C-25F55B9A6E24}" type="sibTrans" cxnId="{6DEEFF16-FFAA-44D4-A814-79EE2C4BFEED}">
      <dgm:prSet/>
      <dgm:spPr/>
      <dgm:t>
        <a:bodyPr/>
        <a:lstStyle/>
        <a:p>
          <a:endParaRPr lang="en-US"/>
        </a:p>
      </dgm:t>
    </dgm:pt>
    <dgm:pt modelId="{7D210939-8E31-4426-9B19-5D89684EC5A5}">
      <dgm:prSet phldrT="[Text]"/>
      <dgm:spPr/>
      <dgm:t>
        <a:bodyPr/>
        <a:lstStyle/>
        <a:p>
          <a:r>
            <a:rPr lang="en-US" dirty="0" smtClean="0"/>
            <a:t>What’s most important right now</a:t>
          </a:r>
          <a:endParaRPr lang="en-US" dirty="0"/>
        </a:p>
      </dgm:t>
    </dgm:pt>
    <dgm:pt modelId="{3624FD02-36A5-43AA-939D-F0BE1A25850D}" type="parTrans" cxnId="{A299C7FE-87A2-4C86-87C6-E997E16647F0}">
      <dgm:prSet/>
      <dgm:spPr/>
      <dgm:t>
        <a:bodyPr/>
        <a:lstStyle/>
        <a:p>
          <a:endParaRPr lang="en-US"/>
        </a:p>
      </dgm:t>
    </dgm:pt>
    <dgm:pt modelId="{95A82E8E-00E3-4BED-A71F-47D9304200A6}" type="sibTrans" cxnId="{A299C7FE-87A2-4C86-87C6-E997E16647F0}">
      <dgm:prSet/>
      <dgm:spPr/>
      <dgm:t>
        <a:bodyPr/>
        <a:lstStyle/>
        <a:p>
          <a:endParaRPr lang="en-US"/>
        </a:p>
      </dgm:t>
    </dgm:pt>
    <dgm:pt modelId="{8783A139-934B-4C7B-9B32-DBFC4BF885A0}">
      <dgm:prSet phldrT="[Text]"/>
      <dgm:spPr/>
      <dgm:t>
        <a:bodyPr/>
        <a:lstStyle/>
        <a:p>
          <a:r>
            <a:rPr lang="en-US" dirty="0" smtClean="0"/>
            <a:t>How we behave</a:t>
          </a:r>
          <a:endParaRPr lang="en-US" dirty="0"/>
        </a:p>
      </dgm:t>
    </dgm:pt>
    <dgm:pt modelId="{BB52E197-677A-4451-B24F-439CD6697847}" type="parTrans" cxnId="{9C91EE1D-7F0A-47E4-9974-28ECC5846A09}">
      <dgm:prSet/>
      <dgm:spPr/>
      <dgm:t>
        <a:bodyPr/>
        <a:lstStyle/>
        <a:p>
          <a:endParaRPr lang="en-US"/>
        </a:p>
      </dgm:t>
    </dgm:pt>
    <dgm:pt modelId="{9AB109FF-931C-49F3-8253-93C95F6ED56B}" type="sibTrans" cxnId="{9C91EE1D-7F0A-47E4-9974-28ECC5846A09}">
      <dgm:prSet/>
      <dgm:spPr/>
      <dgm:t>
        <a:bodyPr/>
        <a:lstStyle/>
        <a:p>
          <a:endParaRPr lang="en-US"/>
        </a:p>
      </dgm:t>
    </dgm:pt>
    <dgm:pt modelId="{983C3E25-2C45-44A7-B5B5-61366225FC65}">
      <dgm:prSet phldrT="[Text]"/>
      <dgm:spPr/>
      <dgm:t>
        <a:bodyPr/>
        <a:lstStyle/>
        <a:p>
          <a:r>
            <a:rPr lang="en-US" dirty="0" smtClean="0"/>
            <a:t>Why we exist</a:t>
          </a:r>
          <a:endParaRPr lang="en-US" dirty="0"/>
        </a:p>
      </dgm:t>
    </dgm:pt>
    <dgm:pt modelId="{389EB337-E4C1-4955-A32C-0444D68D094E}" type="parTrans" cxnId="{65AC5CEE-7C1C-46D6-A944-2B44F5B42333}">
      <dgm:prSet/>
      <dgm:spPr/>
      <dgm:t>
        <a:bodyPr/>
        <a:lstStyle/>
        <a:p>
          <a:endParaRPr lang="en-US"/>
        </a:p>
      </dgm:t>
    </dgm:pt>
    <dgm:pt modelId="{CDEE99BD-5DD6-4AFC-A814-6836B3CD0940}" type="sibTrans" cxnId="{65AC5CEE-7C1C-46D6-A944-2B44F5B42333}">
      <dgm:prSet/>
      <dgm:spPr/>
      <dgm:t>
        <a:bodyPr/>
        <a:lstStyle/>
        <a:p>
          <a:endParaRPr lang="en-US"/>
        </a:p>
      </dgm:t>
    </dgm:pt>
    <dgm:pt modelId="{2E1FB7F8-C9CE-49A7-96D0-3B1B19F4740F}">
      <dgm:prSet phldrT="[Text]"/>
      <dgm:spPr/>
      <dgm:t>
        <a:bodyPr/>
        <a:lstStyle/>
        <a:p>
          <a:r>
            <a:rPr lang="en-US" dirty="0" smtClean="0"/>
            <a:t>Where we are</a:t>
          </a:r>
          <a:endParaRPr lang="en-US" dirty="0"/>
        </a:p>
      </dgm:t>
    </dgm:pt>
    <dgm:pt modelId="{9067576A-071F-4895-856F-CB8824767A47}" type="parTrans" cxnId="{071ACF6E-D1E4-42AB-B1BE-300047FFBE76}">
      <dgm:prSet/>
      <dgm:spPr/>
      <dgm:t>
        <a:bodyPr/>
        <a:lstStyle/>
        <a:p>
          <a:endParaRPr lang="en-US"/>
        </a:p>
      </dgm:t>
    </dgm:pt>
    <dgm:pt modelId="{7BA5639E-0DEB-4A1A-BA64-D2980917D58F}" type="sibTrans" cxnId="{071ACF6E-D1E4-42AB-B1BE-300047FFBE76}">
      <dgm:prSet/>
      <dgm:spPr/>
      <dgm:t>
        <a:bodyPr/>
        <a:lstStyle/>
        <a:p>
          <a:endParaRPr lang="en-US"/>
        </a:p>
      </dgm:t>
    </dgm:pt>
    <dgm:pt modelId="{C496FBDF-8F91-4EEE-B88E-D28DF4D9FDB8}" type="pres">
      <dgm:prSet presAssocID="{E8E8494E-8EEC-44B0-8592-0C0D107CC932}" presName="Name0" presStyleCnt="0">
        <dgm:presLayoutVars>
          <dgm:chMax val="7"/>
          <dgm:chPref val="7"/>
          <dgm:dir/>
        </dgm:presLayoutVars>
      </dgm:prSet>
      <dgm:spPr/>
      <dgm:t>
        <a:bodyPr/>
        <a:lstStyle/>
        <a:p>
          <a:endParaRPr lang="en-US"/>
        </a:p>
      </dgm:t>
    </dgm:pt>
    <dgm:pt modelId="{BE0B5181-4C0F-49F0-A41D-CF202D7F2D17}" type="pres">
      <dgm:prSet presAssocID="{E8E8494E-8EEC-44B0-8592-0C0D107CC932}" presName="Name1" presStyleCnt="0"/>
      <dgm:spPr/>
    </dgm:pt>
    <dgm:pt modelId="{635FCF88-9609-45E9-A5B1-BFDD64A7B724}" type="pres">
      <dgm:prSet presAssocID="{E8E8494E-8EEC-44B0-8592-0C0D107CC932}" presName="cycle" presStyleCnt="0"/>
      <dgm:spPr/>
    </dgm:pt>
    <dgm:pt modelId="{50B8A01B-2C85-45C4-8C14-7A8361A7F1CA}" type="pres">
      <dgm:prSet presAssocID="{E8E8494E-8EEC-44B0-8592-0C0D107CC932}" presName="srcNode" presStyleLbl="node1" presStyleIdx="0" presStyleCnt="7"/>
      <dgm:spPr/>
    </dgm:pt>
    <dgm:pt modelId="{18959408-AF00-432B-A4EC-ACF63767FB38}" type="pres">
      <dgm:prSet presAssocID="{E8E8494E-8EEC-44B0-8592-0C0D107CC932}" presName="conn" presStyleLbl="parChTrans1D2" presStyleIdx="0" presStyleCnt="1"/>
      <dgm:spPr/>
      <dgm:t>
        <a:bodyPr/>
        <a:lstStyle/>
        <a:p>
          <a:endParaRPr lang="en-US"/>
        </a:p>
      </dgm:t>
    </dgm:pt>
    <dgm:pt modelId="{C374AA47-6CA4-46F8-B554-E59B926566DD}" type="pres">
      <dgm:prSet presAssocID="{E8E8494E-8EEC-44B0-8592-0C0D107CC932}" presName="extraNode" presStyleLbl="node1" presStyleIdx="0" presStyleCnt="7"/>
      <dgm:spPr/>
    </dgm:pt>
    <dgm:pt modelId="{D6021650-6175-4007-82A7-F821912EF356}" type="pres">
      <dgm:prSet presAssocID="{E8E8494E-8EEC-44B0-8592-0C0D107CC932}" presName="dstNode" presStyleLbl="node1" presStyleIdx="0" presStyleCnt="7"/>
      <dgm:spPr/>
    </dgm:pt>
    <dgm:pt modelId="{01B88185-E363-4C6F-AEB6-0016BBFFA15C}" type="pres">
      <dgm:prSet presAssocID="{983C3E25-2C45-44A7-B5B5-61366225FC65}" presName="text_1" presStyleLbl="node1" presStyleIdx="0" presStyleCnt="7">
        <dgm:presLayoutVars>
          <dgm:bulletEnabled val="1"/>
        </dgm:presLayoutVars>
      </dgm:prSet>
      <dgm:spPr/>
      <dgm:t>
        <a:bodyPr/>
        <a:lstStyle/>
        <a:p>
          <a:endParaRPr lang="en-US"/>
        </a:p>
      </dgm:t>
    </dgm:pt>
    <dgm:pt modelId="{C92180F5-452E-4B93-BE31-9F4B0F62CBE2}" type="pres">
      <dgm:prSet presAssocID="{983C3E25-2C45-44A7-B5B5-61366225FC65}" presName="accent_1" presStyleCnt="0"/>
      <dgm:spPr/>
    </dgm:pt>
    <dgm:pt modelId="{5B082768-6768-439A-BB06-552A05496B07}" type="pres">
      <dgm:prSet presAssocID="{983C3E25-2C45-44A7-B5B5-61366225FC65}" presName="accentRepeatNode" presStyleLbl="solidFgAcc1" presStyleIdx="0" presStyleCnt="7"/>
      <dgm:spPr>
        <a:blipFill rotWithShape="0">
          <a:blip xmlns:r="http://schemas.openxmlformats.org/officeDocument/2006/relationships" r:embed="rId1"/>
          <a:stretch>
            <a:fillRect/>
          </a:stretch>
        </a:blipFill>
      </dgm:spPr>
      <dgm:t>
        <a:bodyPr/>
        <a:lstStyle/>
        <a:p>
          <a:endParaRPr lang="en-US"/>
        </a:p>
      </dgm:t>
    </dgm:pt>
    <dgm:pt modelId="{6D2F78AE-8747-4E10-9E12-E1AECE03E9B5}" type="pres">
      <dgm:prSet presAssocID="{2E1FB7F8-C9CE-49A7-96D0-3B1B19F4740F}" presName="text_2" presStyleLbl="node1" presStyleIdx="1" presStyleCnt="7">
        <dgm:presLayoutVars>
          <dgm:bulletEnabled val="1"/>
        </dgm:presLayoutVars>
      </dgm:prSet>
      <dgm:spPr/>
      <dgm:t>
        <a:bodyPr/>
        <a:lstStyle/>
        <a:p>
          <a:endParaRPr lang="en-US"/>
        </a:p>
      </dgm:t>
    </dgm:pt>
    <dgm:pt modelId="{E79D4737-1F89-445C-AFE2-89DB0A72612F}" type="pres">
      <dgm:prSet presAssocID="{2E1FB7F8-C9CE-49A7-96D0-3B1B19F4740F}" presName="accent_2" presStyleCnt="0"/>
      <dgm:spPr/>
    </dgm:pt>
    <dgm:pt modelId="{C1A32811-8AEF-4C88-A9AF-2A98EDDBCFC4}" type="pres">
      <dgm:prSet presAssocID="{2E1FB7F8-C9CE-49A7-96D0-3B1B19F4740F}" presName="accentRepeatNode" presStyleLbl="solidFgAcc1" presStyleIdx="1" presStyleCnt="7"/>
      <dgm:spPr>
        <a:blipFill rotWithShape="0">
          <a:blip xmlns:r="http://schemas.openxmlformats.org/officeDocument/2006/relationships" r:embed="rId2"/>
          <a:stretch>
            <a:fillRect/>
          </a:stretch>
        </a:blipFill>
      </dgm:spPr>
      <dgm:t>
        <a:bodyPr/>
        <a:lstStyle/>
        <a:p>
          <a:endParaRPr lang="en-US"/>
        </a:p>
      </dgm:t>
    </dgm:pt>
    <dgm:pt modelId="{477D3826-46C4-45BF-AC6E-C0D13ADE7077}" type="pres">
      <dgm:prSet presAssocID="{8783A139-934B-4C7B-9B32-DBFC4BF885A0}" presName="text_3" presStyleLbl="node1" presStyleIdx="2" presStyleCnt="7">
        <dgm:presLayoutVars>
          <dgm:bulletEnabled val="1"/>
        </dgm:presLayoutVars>
      </dgm:prSet>
      <dgm:spPr/>
      <dgm:t>
        <a:bodyPr/>
        <a:lstStyle/>
        <a:p>
          <a:endParaRPr lang="en-US"/>
        </a:p>
      </dgm:t>
    </dgm:pt>
    <dgm:pt modelId="{85B2B26C-615D-4C5F-8FFE-965527B0D830}" type="pres">
      <dgm:prSet presAssocID="{8783A139-934B-4C7B-9B32-DBFC4BF885A0}" presName="accent_3" presStyleCnt="0"/>
      <dgm:spPr/>
    </dgm:pt>
    <dgm:pt modelId="{F5971325-82FA-4923-9C25-E18F8955DF07}" type="pres">
      <dgm:prSet presAssocID="{8783A139-934B-4C7B-9B32-DBFC4BF885A0}" presName="accentRepeatNode" presStyleLbl="solidFgAcc1" presStyleIdx="2" presStyleCnt="7"/>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t>
        <a:bodyPr/>
        <a:lstStyle/>
        <a:p>
          <a:endParaRPr lang="en-US"/>
        </a:p>
      </dgm:t>
    </dgm:pt>
    <dgm:pt modelId="{3B8A8989-8FBD-464E-A109-D48E0BD154FE}" type="pres">
      <dgm:prSet presAssocID="{6604FE19-64BF-4AF0-BE29-B5AEE7E076BC}" presName="text_4" presStyleLbl="node1" presStyleIdx="3" presStyleCnt="7">
        <dgm:presLayoutVars>
          <dgm:bulletEnabled val="1"/>
        </dgm:presLayoutVars>
      </dgm:prSet>
      <dgm:spPr/>
      <dgm:t>
        <a:bodyPr/>
        <a:lstStyle/>
        <a:p>
          <a:endParaRPr lang="en-US"/>
        </a:p>
      </dgm:t>
    </dgm:pt>
    <dgm:pt modelId="{27F416CA-3B69-471B-AEB6-82A0A041EFA2}" type="pres">
      <dgm:prSet presAssocID="{6604FE19-64BF-4AF0-BE29-B5AEE7E076BC}" presName="accent_4" presStyleCnt="0"/>
      <dgm:spPr/>
    </dgm:pt>
    <dgm:pt modelId="{6E7BC605-330B-4B80-88ED-C961A5898F63}" type="pres">
      <dgm:prSet presAssocID="{6604FE19-64BF-4AF0-BE29-B5AEE7E076BC}" presName="accentRepeatNode" presStyleLbl="solidFgAcc1" presStyleIdx="3" presStyleCnt="7"/>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t>
        <a:bodyPr/>
        <a:lstStyle/>
        <a:p>
          <a:endParaRPr lang="en-US"/>
        </a:p>
      </dgm:t>
    </dgm:pt>
    <dgm:pt modelId="{03FFAE1C-B250-4A3E-9D41-D4B7E7DBE584}" type="pres">
      <dgm:prSet presAssocID="{74F6A2E5-A8F4-4A2B-AFD1-DCB5A48E6859}" presName="text_5" presStyleLbl="node1" presStyleIdx="4" presStyleCnt="7">
        <dgm:presLayoutVars>
          <dgm:bulletEnabled val="1"/>
        </dgm:presLayoutVars>
      </dgm:prSet>
      <dgm:spPr/>
      <dgm:t>
        <a:bodyPr/>
        <a:lstStyle/>
        <a:p>
          <a:endParaRPr lang="en-US"/>
        </a:p>
      </dgm:t>
    </dgm:pt>
    <dgm:pt modelId="{770FAFF0-499E-4899-B6FC-B1E25963E659}" type="pres">
      <dgm:prSet presAssocID="{74F6A2E5-A8F4-4A2B-AFD1-DCB5A48E6859}" presName="accent_5" presStyleCnt="0"/>
      <dgm:spPr/>
    </dgm:pt>
    <dgm:pt modelId="{54B62EA7-CCDE-47E5-9598-E3F86B3D1BF3}" type="pres">
      <dgm:prSet presAssocID="{74F6A2E5-A8F4-4A2B-AFD1-DCB5A48E6859}" presName="accentRepeatNode" presStyleLbl="solidFgAcc1" presStyleIdx="4" presStyleCnt="7"/>
      <dgm:spPr>
        <a:blipFill rotWithShape="0">
          <a:blip xmlns:r="http://schemas.openxmlformats.org/officeDocument/2006/relationships" r:embed="rId5"/>
          <a:stretch>
            <a:fillRect/>
          </a:stretch>
        </a:blipFill>
      </dgm:spPr>
    </dgm:pt>
    <dgm:pt modelId="{3188D52D-B994-4988-A643-0FEA44A14194}" type="pres">
      <dgm:prSet presAssocID="{7D210939-8E31-4426-9B19-5D89684EC5A5}" presName="text_6" presStyleLbl="node1" presStyleIdx="5" presStyleCnt="7">
        <dgm:presLayoutVars>
          <dgm:bulletEnabled val="1"/>
        </dgm:presLayoutVars>
      </dgm:prSet>
      <dgm:spPr/>
      <dgm:t>
        <a:bodyPr/>
        <a:lstStyle/>
        <a:p>
          <a:endParaRPr lang="en-US"/>
        </a:p>
      </dgm:t>
    </dgm:pt>
    <dgm:pt modelId="{EC3F2BFE-4806-4127-A5BE-6DAEC6EF8DAF}" type="pres">
      <dgm:prSet presAssocID="{7D210939-8E31-4426-9B19-5D89684EC5A5}" presName="accent_6" presStyleCnt="0"/>
      <dgm:spPr/>
    </dgm:pt>
    <dgm:pt modelId="{491B309E-FC1F-4CBE-A7C1-46B7F9905A4B}" type="pres">
      <dgm:prSet presAssocID="{7D210939-8E31-4426-9B19-5D89684EC5A5}" presName="accentRepeatNode" presStyleLbl="solidFgAcc1" presStyleIdx="5" presStyleCnt="7"/>
      <dgm:spPr>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a:stretch>
        </a:blipFill>
      </dgm:spPr>
      <dgm:t>
        <a:bodyPr/>
        <a:lstStyle/>
        <a:p>
          <a:endParaRPr lang="en-US"/>
        </a:p>
      </dgm:t>
    </dgm:pt>
    <dgm:pt modelId="{894111A5-D6AC-46D7-81C0-440FF8A86C04}" type="pres">
      <dgm:prSet presAssocID="{5DA23640-6C23-46C2-B607-D88483EF7814}" presName="text_7" presStyleLbl="node1" presStyleIdx="6" presStyleCnt="7">
        <dgm:presLayoutVars>
          <dgm:bulletEnabled val="1"/>
        </dgm:presLayoutVars>
      </dgm:prSet>
      <dgm:spPr/>
      <dgm:t>
        <a:bodyPr/>
        <a:lstStyle/>
        <a:p>
          <a:endParaRPr lang="en-US"/>
        </a:p>
      </dgm:t>
    </dgm:pt>
    <dgm:pt modelId="{B1F4ED5B-D87C-48AF-8F1B-88163741B06C}" type="pres">
      <dgm:prSet presAssocID="{5DA23640-6C23-46C2-B607-D88483EF7814}" presName="accent_7" presStyleCnt="0"/>
      <dgm:spPr/>
    </dgm:pt>
    <dgm:pt modelId="{E8ADDBA9-0B5D-4695-952C-6E3309C38DA5}" type="pres">
      <dgm:prSet presAssocID="{5DA23640-6C23-46C2-B607-D88483EF7814}" presName="accentRepeatNode" presStyleLbl="solidFgAcc1" presStyleIdx="6" presStyleCnt="7"/>
      <dgm:spPr>
        <a:blipFill rotWithShape="0">
          <a:blip xmlns:r="http://schemas.openxmlformats.org/officeDocument/2006/relationships" r:embed="rId7"/>
          <a:stretch>
            <a:fillRect/>
          </a:stretch>
        </a:blipFill>
      </dgm:spPr>
    </dgm:pt>
  </dgm:ptLst>
  <dgm:cxnLst>
    <dgm:cxn modelId="{071ACF6E-D1E4-42AB-B1BE-300047FFBE76}" srcId="{E8E8494E-8EEC-44B0-8592-0C0D107CC932}" destId="{2E1FB7F8-C9CE-49A7-96D0-3B1B19F4740F}" srcOrd="1" destOrd="0" parTransId="{9067576A-071F-4895-856F-CB8824767A47}" sibTransId="{7BA5639E-0DEB-4A1A-BA64-D2980917D58F}"/>
    <dgm:cxn modelId="{F29C9872-5AB8-44DF-AEAF-790937767EBB}" type="presOf" srcId="{8783A139-934B-4C7B-9B32-DBFC4BF885A0}" destId="{477D3826-46C4-45BF-AC6E-C0D13ADE7077}" srcOrd="0" destOrd="0" presId="urn:microsoft.com/office/officeart/2008/layout/VerticalCurvedList"/>
    <dgm:cxn modelId="{9CF722CA-C074-4A40-B93C-01E709D46B77}" type="presOf" srcId="{E8E8494E-8EEC-44B0-8592-0C0D107CC932}" destId="{C496FBDF-8F91-4EEE-B88E-D28DF4D9FDB8}" srcOrd="0" destOrd="0" presId="urn:microsoft.com/office/officeart/2008/layout/VerticalCurvedList"/>
    <dgm:cxn modelId="{9C91EE1D-7F0A-47E4-9974-28ECC5846A09}" srcId="{E8E8494E-8EEC-44B0-8592-0C0D107CC932}" destId="{8783A139-934B-4C7B-9B32-DBFC4BF885A0}" srcOrd="2" destOrd="0" parTransId="{BB52E197-677A-4451-B24F-439CD6697847}" sibTransId="{9AB109FF-931C-49F3-8253-93C95F6ED56B}"/>
    <dgm:cxn modelId="{54C1BDA3-F9CF-403B-B052-65A30DB6A5D6}" srcId="{E8E8494E-8EEC-44B0-8592-0C0D107CC932}" destId="{74F6A2E5-A8F4-4A2B-AFD1-DCB5A48E6859}" srcOrd="4" destOrd="0" parTransId="{BFCB0F87-F2D4-4C6B-AD3A-89010B202320}" sibTransId="{8FAACA42-A7FA-4436-97EA-98C1F5399B86}"/>
    <dgm:cxn modelId="{9FFFACDF-9589-420E-AAAD-2253FB3FB8E9}" srcId="{E8E8494E-8EEC-44B0-8592-0C0D107CC932}" destId="{6604FE19-64BF-4AF0-BE29-B5AEE7E076BC}" srcOrd="3" destOrd="0" parTransId="{38CFE86C-83BA-4C04-BD28-EEC236819DA3}" sibTransId="{6414B246-BE6E-45A5-868E-1347E669C506}"/>
    <dgm:cxn modelId="{85FB3231-3097-46D7-BEDF-7BCE5154696D}" type="presOf" srcId="{983C3E25-2C45-44A7-B5B5-61366225FC65}" destId="{01B88185-E363-4C6F-AEB6-0016BBFFA15C}" srcOrd="0" destOrd="0" presId="urn:microsoft.com/office/officeart/2008/layout/VerticalCurvedList"/>
    <dgm:cxn modelId="{65AC5CEE-7C1C-46D6-A944-2B44F5B42333}" srcId="{E8E8494E-8EEC-44B0-8592-0C0D107CC932}" destId="{983C3E25-2C45-44A7-B5B5-61366225FC65}" srcOrd="0" destOrd="0" parTransId="{389EB337-E4C1-4955-A32C-0444D68D094E}" sibTransId="{CDEE99BD-5DD6-4AFC-A814-6836B3CD0940}"/>
    <dgm:cxn modelId="{6DEEFF16-FFAA-44D4-A814-79EE2C4BFEED}" srcId="{E8E8494E-8EEC-44B0-8592-0C0D107CC932}" destId="{5DA23640-6C23-46C2-B607-D88483EF7814}" srcOrd="6" destOrd="0" parTransId="{69ECA60F-36C5-4958-AE36-7E72DDC9B442}" sibTransId="{3312DC20-004B-4F0E-8C5C-25F55B9A6E24}"/>
    <dgm:cxn modelId="{B1B4EBF3-CC20-4E3F-9461-2113D4904E14}" type="presOf" srcId="{CDEE99BD-5DD6-4AFC-A814-6836B3CD0940}" destId="{18959408-AF00-432B-A4EC-ACF63767FB38}" srcOrd="0" destOrd="0" presId="urn:microsoft.com/office/officeart/2008/layout/VerticalCurvedList"/>
    <dgm:cxn modelId="{9CBD0DF2-3ECD-4BA1-8F1D-AC57313EC7CD}" type="presOf" srcId="{74F6A2E5-A8F4-4A2B-AFD1-DCB5A48E6859}" destId="{03FFAE1C-B250-4A3E-9D41-D4B7E7DBE584}" srcOrd="0" destOrd="0" presId="urn:microsoft.com/office/officeart/2008/layout/VerticalCurvedList"/>
    <dgm:cxn modelId="{A12A4855-FBDE-4CA0-8E19-7781F2B197BF}" type="presOf" srcId="{5DA23640-6C23-46C2-B607-D88483EF7814}" destId="{894111A5-D6AC-46D7-81C0-440FF8A86C04}" srcOrd="0" destOrd="0" presId="urn:microsoft.com/office/officeart/2008/layout/VerticalCurvedList"/>
    <dgm:cxn modelId="{2C98AFA6-CCAD-4977-9843-7EB3578CB124}" type="presOf" srcId="{7D210939-8E31-4426-9B19-5D89684EC5A5}" destId="{3188D52D-B994-4988-A643-0FEA44A14194}" srcOrd="0" destOrd="0" presId="urn:microsoft.com/office/officeart/2008/layout/VerticalCurvedList"/>
    <dgm:cxn modelId="{A299C7FE-87A2-4C86-87C6-E997E16647F0}" srcId="{E8E8494E-8EEC-44B0-8592-0C0D107CC932}" destId="{7D210939-8E31-4426-9B19-5D89684EC5A5}" srcOrd="5" destOrd="0" parTransId="{3624FD02-36A5-43AA-939D-F0BE1A25850D}" sibTransId="{95A82E8E-00E3-4BED-A71F-47D9304200A6}"/>
    <dgm:cxn modelId="{AB56EBEF-2F31-4823-9370-635C503A4ADE}" type="presOf" srcId="{2E1FB7F8-C9CE-49A7-96D0-3B1B19F4740F}" destId="{6D2F78AE-8747-4E10-9E12-E1AECE03E9B5}" srcOrd="0" destOrd="0" presId="urn:microsoft.com/office/officeart/2008/layout/VerticalCurvedList"/>
    <dgm:cxn modelId="{4F0BB0F9-D530-4B33-B712-636AC6F23ECD}" type="presOf" srcId="{6604FE19-64BF-4AF0-BE29-B5AEE7E076BC}" destId="{3B8A8989-8FBD-464E-A109-D48E0BD154FE}" srcOrd="0" destOrd="0" presId="urn:microsoft.com/office/officeart/2008/layout/VerticalCurvedList"/>
    <dgm:cxn modelId="{D84CF296-47E1-4149-813D-D9A5D2A4AC96}" type="presParOf" srcId="{C496FBDF-8F91-4EEE-B88E-D28DF4D9FDB8}" destId="{BE0B5181-4C0F-49F0-A41D-CF202D7F2D17}" srcOrd="0" destOrd="0" presId="urn:microsoft.com/office/officeart/2008/layout/VerticalCurvedList"/>
    <dgm:cxn modelId="{E95ACBD3-ECEC-4A6E-B1FA-929BAD773F82}" type="presParOf" srcId="{BE0B5181-4C0F-49F0-A41D-CF202D7F2D17}" destId="{635FCF88-9609-45E9-A5B1-BFDD64A7B724}" srcOrd="0" destOrd="0" presId="urn:microsoft.com/office/officeart/2008/layout/VerticalCurvedList"/>
    <dgm:cxn modelId="{0B1DA60A-6725-4715-8934-D16E8B8AB7AB}" type="presParOf" srcId="{635FCF88-9609-45E9-A5B1-BFDD64A7B724}" destId="{50B8A01B-2C85-45C4-8C14-7A8361A7F1CA}" srcOrd="0" destOrd="0" presId="urn:microsoft.com/office/officeart/2008/layout/VerticalCurvedList"/>
    <dgm:cxn modelId="{D2A92FC9-A299-4F86-8573-B3964A4CA6EF}" type="presParOf" srcId="{635FCF88-9609-45E9-A5B1-BFDD64A7B724}" destId="{18959408-AF00-432B-A4EC-ACF63767FB38}" srcOrd="1" destOrd="0" presId="urn:microsoft.com/office/officeart/2008/layout/VerticalCurvedList"/>
    <dgm:cxn modelId="{5D0F898D-3058-4358-8EA3-A13B09B25A7D}" type="presParOf" srcId="{635FCF88-9609-45E9-A5B1-BFDD64A7B724}" destId="{C374AA47-6CA4-46F8-B554-E59B926566DD}" srcOrd="2" destOrd="0" presId="urn:microsoft.com/office/officeart/2008/layout/VerticalCurvedList"/>
    <dgm:cxn modelId="{11FD43F4-DA58-4AC1-964A-2A88D30945A5}" type="presParOf" srcId="{635FCF88-9609-45E9-A5B1-BFDD64A7B724}" destId="{D6021650-6175-4007-82A7-F821912EF356}" srcOrd="3" destOrd="0" presId="urn:microsoft.com/office/officeart/2008/layout/VerticalCurvedList"/>
    <dgm:cxn modelId="{82D68151-AEE9-4397-968C-976BDE7648B8}" type="presParOf" srcId="{BE0B5181-4C0F-49F0-A41D-CF202D7F2D17}" destId="{01B88185-E363-4C6F-AEB6-0016BBFFA15C}" srcOrd="1" destOrd="0" presId="urn:microsoft.com/office/officeart/2008/layout/VerticalCurvedList"/>
    <dgm:cxn modelId="{B24B2BC3-F840-466F-B5F9-3549AB6D1D6D}" type="presParOf" srcId="{BE0B5181-4C0F-49F0-A41D-CF202D7F2D17}" destId="{C92180F5-452E-4B93-BE31-9F4B0F62CBE2}" srcOrd="2" destOrd="0" presId="urn:microsoft.com/office/officeart/2008/layout/VerticalCurvedList"/>
    <dgm:cxn modelId="{F8542F5F-1472-49BA-9425-5271EBDB57C8}" type="presParOf" srcId="{C92180F5-452E-4B93-BE31-9F4B0F62CBE2}" destId="{5B082768-6768-439A-BB06-552A05496B07}" srcOrd="0" destOrd="0" presId="urn:microsoft.com/office/officeart/2008/layout/VerticalCurvedList"/>
    <dgm:cxn modelId="{51ED4252-94A4-4FC9-8ACE-9D1F8A49BB89}" type="presParOf" srcId="{BE0B5181-4C0F-49F0-A41D-CF202D7F2D17}" destId="{6D2F78AE-8747-4E10-9E12-E1AECE03E9B5}" srcOrd="3" destOrd="0" presId="urn:microsoft.com/office/officeart/2008/layout/VerticalCurvedList"/>
    <dgm:cxn modelId="{B914DE3E-8C6D-4536-89E4-500397EB3209}" type="presParOf" srcId="{BE0B5181-4C0F-49F0-A41D-CF202D7F2D17}" destId="{E79D4737-1F89-445C-AFE2-89DB0A72612F}" srcOrd="4" destOrd="0" presId="urn:microsoft.com/office/officeart/2008/layout/VerticalCurvedList"/>
    <dgm:cxn modelId="{705EADBC-EB9D-4F5E-A12B-4A509E24DE76}" type="presParOf" srcId="{E79D4737-1F89-445C-AFE2-89DB0A72612F}" destId="{C1A32811-8AEF-4C88-A9AF-2A98EDDBCFC4}" srcOrd="0" destOrd="0" presId="urn:microsoft.com/office/officeart/2008/layout/VerticalCurvedList"/>
    <dgm:cxn modelId="{31D59B42-9464-4563-B8EE-B21ED147DC6C}" type="presParOf" srcId="{BE0B5181-4C0F-49F0-A41D-CF202D7F2D17}" destId="{477D3826-46C4-45BF-AC6E-C0D13ADE7077}" srcOrd="5" destOrd="0" presId="urn:microsoft.com/office/officeart/2008/layout/VerticalCurvedList"/>
    <dgm:cxn modelId="{C2F9EEE4-53F2-4C4C-A972-D1B2982B0B9B}" type="presParOf" srcId="{BE0B5181-4C0F-49F0-A41D-CF202D7F2D17}" destId="{85B2B26C-615D-4C5F-8FFE-965527B0D830}" srcOrd="6" destOrd="0" presId="urn:microsoft.com/office/officeart/2008/layout/VerticalCurvedList"/>
    <dgm:cxn modelId="{E5CA15F1-2926-4656-81BA-F1E351B776D8}" type="presParOf" srcId="{85B2B26C-615D-4C5F-8FFE-965527B0D830}" destId="{F5971325-82FA-4923-9C25-E18F8955DF07}" srcOrd="0" destOrd="0" presId="urn:microsoft.com/office/officeart/2008/layout/VerticalCurvedList"/>
    <dgm:cxn modelId="{08F54233-4119-41B9-9FE3-A365867B69E7}" type="presParOf" srcId="{BE0B5181-4C0F-49F0-A41D-CF202D7F2D17}" destId="{3B8A8989-8FBD-464E-A109-D48E0BD154FE}" srcOrd="7" destOrd="0" presId="urn:microsoft.com/office/officeart/2008/layout/VerticalCurvedList"/>
    <dgm:cxn modelId="{AC1C136E-CDCC-4BDD-86FE-09E0C628478B}" type="presParOf" srcId="{BE0B5181-4C0F-49F0-A41D-CF202D7F2D17}" destId="{27F416CA-3B69-471B-AEB6-82A0A041EFA2}" srcOrd="8" destOrd="0" presId="urn:microsoft.com/office/officeart/2008/layout/VerticalCurvedList"/>
    <dgm:cxn modelId="{674448DA-B5D1-4D17-A97B-35141203BE06}" type="presParOf" srcId="{27F416CA-3B69-471B-AEB6-82A0A041EFA2}" destId="{6E7BC605-330B-4B80-88ED-C961A5898F63}" srcOrd="0" destOrd="0" presId="urn:microsoft.com/office/officeart/2008/layout/VerticalCurvedList"/>
    <dgm:cxn modelId="{3E325A28-4B99-4B39-BAD9-1FCF0D7253FC}" type="presParOf" srcId="{BE0B5181-4C0F-49F0-A41D-CF202D7F2D17}" destId="{03FFAE1C-B250-4A3E-9D41-D4B7E7DBE584}" srcOrd="9" destOrd="0" presId="urn:microsoft.com/office/officeart/2008/layout/VerticalCurvedList"/>
    <dgm:cxn modelId="{19A87AF0-34F9-4740-9ADF-EB25EC83AA9E}" type="presParOf" srcId="{BE0B5181-4C0F-49F0-A41D-CF202D7F2D17}" destId="{770FAFF0-499E-4899-B6FC-B1E25963E659}" srcOrd="10" destOrd="0" presId="urn:microsoft.com/office/officeart/2008/layout/VerticalCurvedList"/>
    <dgm:cxn modelId="{F2E4F664-2F6D-42E6-94F4-B514A435E4AE}" type="presParOf" srcId="{770FAFF0-499E-4899-B6FC-B1E25963E659}" destId="{54B62EA7-CCDE-47E5-9598-E3F86B3D1BF3}" srcOrd="0" destOrd="0" presId="urn:microsoft.com/office/officeart/2008/layout/VerticalCurvedList"/>
    <dgm:cxn modelId="{F01AF7C1-5F53-4831-8918-AEAF820AEDC2}" type="presParOf" srcId="{BE0B5181-4C0F-49F0-A41D-CF202D7F2D17}" destId="{3188D52D-B994-4988-A643-0FEA44A14194}" srcOrd="11" destOrd="0" presId="urn:microsoft.com/office/officeart/2008/layout/VerticalCurvedList"/>
    <dgm:cxn modelId="{234C5D40-2032-48B4-9902-05DE365D9E7D}" type="presParOf" srcId="{BE0B5181-4C0F-49F0-A41D-CF202D7F2D17}" destId="{EC3F2BFE-4806-4127-A5BE-6DAEC6EF8DAF}" srcOrd="12" destOrd="0" presId="urn:microsoft.com/office/officeart/2008/layout/VerticalCurvedList"/>
    <dgm:cxn modelId="{CD291C40-0575-4485-9D42-C8FD9947CA87}" type="presParOf" srcId="{EC3F2BFE-4806-4127-A5BE-6DAEC6EF8DAF}" destId="{491B309E-FC1F-4CBE-A7C1-46B7F9905A4B}" srcOrd="0" destOrd="0" presId="urn:microsoft.com/office/officeart/2008/layout/VerticalCurvedList"/>
    <dgm:cxn modelId="{24A20522-1A0D-4B9B-897A-5FCDD163DA4D}" type="presParOf" srcId="{BE0B5181-4C0F-49F0-A41D-CF202D7F2D17}" destId="{894111A5-D6AC-46D7-81C0-440FF8A86C04}" srcOrd="13" destOrd="0" presId="urn:microsoft.com/office/officeart/2008/layout/VerticalCurvedList"/>
    <dgm:cxn modelId="{6098681C-BA70-4D0D-BC93-7348301EAC68}" type="presParOf" srcId="{BE0B5181-4C0F-49F0-A41D-CF202D7F2D17}" destId="{B1F4ED5B-D87C-48AF-8F1B-88163741B06C}" srcOrd="14" destOrd="0" presId="urn:microsoft.com/office/officeart/2008/layout/VerticalCurvedList"/>
    <dgm:cxn modelId="{183C620D-B288-4350-83AA-0F5421115032}" type="presParOf" srcId="{B1F4ED5B-D87C-48AF-8F1B-88163741B06C}" destId="{E8ADDBA9-0B5D-4695-952C-6E3309C38DA5}"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3855F9-084B-4C61-820D-4F919E4FB254}" type="doc">
      <dgm:prSet loTypeId="urn:microsoft.com/office/officeart/2005/8/layout/hList7" loCatId="list" qsTypeId="urn:microsoft.com/office/officeart/2005/8/quickstyle/simple1" qsCatId="simple" csTypeId="urn:microsoft.com/office/officeart/2005/8/colors/accent1_2" csCatId="accent1" phldr="1"/>
      <dgm:spPr/>
    </dgm:pt>
    <dgm:pt modelId="{A125D002-950A-45D3-A380-68B69B3A43FF}">
      <dgm:prSet phldrT="[Text]"/>
      <dgm:spPr>
        <a:solidFill>
          <a:schemeClr val="bg2"/>
        </a:solidFill>
      </dgm:spPr>
      <dgm:t>
        <a:bodyPr tIns="274320" rIns="91440" anchor="t" anchorCtr="0"/>
        <a:lstStyle/>
        <a:p>
          <a:r>
            <a:rPr lang="en-US" b="0" dirty="0" smtClean="0">
              <a:solidFill>
                <a:schemeClr val="tx1"/>
              </a:solidFill>
              <a:latin typeface="Intel Clear" panose="020B0604020203020204" pitchFamily="34" charset="0"/>
              <a:ea typeface="Intel Clear" panose="020B0604020203020204" pitchFamily="34" charset="0"/>
              <a:cs typeface="Intel Clear" panose="020B0604020203020204" pitchFamily="34" charset="0"/>
            </a:rPr>
            <a:t>Strategic partner to product groups in accelerating product development, improving product cost, and schedule predictability</a:t>
          </a:r>
          <a:endParaRPr lang="en-US" b="0" dirty="0">
            <a:solidFill>
              <a:schemeClr val="tx1"/>
            </a:solidFill>
            <a:latin typeface="Intel Clear" panose="020B0604020203020204" pitchFamily="34" charset="0"/>
            <a:ea typeface="Intel Clear" panose="020B0604020203020204" pitchFamily="34" charset="0"/>
            <a:cs typeface="Intel Clear" panose="020B0604020203020204" pitchFamily="34" charset="0"/>
          </a:endParaRPr>
        </a:p>
      </dgm:t>
    </dgm:pt>
    <dgm:pt modelId="{48248F4D-7CC0-46AB-AA76-563B723E4E63}" type="parTrans" cxnId="{1BE5156F-79B7-40AF-9990-A07471596C1A}">
      <dgm:prSet/>
      <dgm:spPr/>
      <dgm:t>
        <a:bodyPr/>
        <a:lstStyle/>
        <a:p>
          <a:endParaRPr lang="en-US"/>
        </a:p>
      </dgm:t>
    </dgm:pt>
    <dgm:pt modelId="{8CAE7803-F970-4B07-9525-622A986FD641}" type="sibTrans" cxnId="{1BE5156F-79B7-40AF-9990-A07471596C1A}">
      <dgm:prSet/>
      <dgm:spPr/>
      <dgm:t>
        <a:bodyPr/>
        <a:lstStyle/>
        <a:p>
          <a:endParaRPr lang="en-US"/>
        </a:p>
      </dgm:t>
    </dgm:pt>
    <dgm:pt modelId="{554D954D-51D6-465F-B339-B2F3ADF0AEEC}">
      <dgm:prSet phldrT="[Text]"/>
      <dgm:spPr>
        <a:solidFill>
          <a:schemeClr val="accent2"/>
        </a:solidFill>
      </dgm:spPr>
      <dgm:t>
        <a:bodyPr tIns="274320" anchor="t" anchorCtr="0"/>
        <a:lstStyle/>
        <a:p>
          <a:r>
            <a:rPr lang="en-US" b="0" dirty="0" smtClean="0">
              <a:solidFill>
                <a:schemeClr val="tx1"/>
              </a:solidFill>
              <a:latin typeface="Intel Clear" panose="020B0604020203020204" pitchFamily="34" charset="0"/>
              <a:ea typeface="Intel Clear" panose="020B0604020203020204" pitchFamily="34" charset="0"/>
              <a:cs typeface="Intel Clear" panose="020B0604020203020204" pitchFamily="34" charset="0"/>
            </a:rPr>
            <a:t>Best-in-class innovation and OpX</a:t>
          </a:r>
          <a:endParaRPr lang="en-US" b="0" dirty="0">
            <a:solidFill>
              <a:schemeClr val="tx1"/>
            </a:solidFill>
            <a:latin typeface="Intel Clear" panose="020B0604020203020204" pitchFamily="34" charset="0"/>
            <a:ea typeface="Intel Clear" panose="020B0604020203020204" pitchFamily="34" charset="0"/>
            <a:cs typeface="Intel Clear" panose="020B0604020203020204" pitchFamily="34" charset="0"/>
          </a:endParaRPr>
        </a:p>
      </dgm:t>
    </dgm:pt>
    <dgm:pt modelId="{1841C014-F08C-4539-8173-DDADD6B7CE8F}" type="parTrans" cxnId="{5BCC57A8-80BD-49DF-89F2-7353B996C90F}">
      <dgm:prSet/>
      <dgm:spPr/>
      <dgm:t>
        <a:bodyPr/>
        <a:lstStyle/>
        <a:p>
          <a:endParaRPr lang="en-US"/>
        </a:p>
      </dgm:t>
    </dgm:pt>
    <dgm:pt modelId="{E2B6D356-7E16-4DDB-A09E-D781B287D8F7}" type="sibTrans" cxnId="{5BCC57A8-80BD-49DF-89F2-7353B996C90F}">
      <dgm:prSet/>
      <dgm:spPr/>
      <dgm:t>
        <a:bodyPr/>
        <a:lstStyle/>
        <a:p>
          <a:endParaRPr lang="en-US"/>
        </a:p>
      </dgm:t>
    </dgm:pt>
    <dgm:pt modelId="{5F900966-FB4B-40DC-9DFF-110B8C5BC142}">
      <dgm:prSet phldrT="[Text]"/>
      <dgm:spPr>
        <a:solidFill>
          <a:schemeClr val="accent3"/>
        </a:solidFill>
      </dgm:spPr>
      <dgm:t>
        <a:bodyPr tIns="274320" anchor="t" anchorCtr="0"/>
        <a:lstStyle/>
        <a:p>
          <a:r>
            <a:rPr lang="en-US" b="0" dirty="0" smtClean="0">
              <a:solidFill>
                <a:schemeClr val="tx1"/>
              </a:solidFill>
              <a:latin typeface="Intel Clear" panose="020B0604020203020204" pitchFamily="34" charset="0"/>
              <a:ea typeface="Intel Clear" panose="020B0604020203020204" pitchFamily="34" charset="0"/>
              <a:cs typeface="Intel Clear" panose="020B0604020203020204" pitchFamily="34" charset="0"/>
            </a:rPr>
            <a:t>Skilled and adaptable workforce with engaged and inspired employees</a:t>
          </a:r>
          <a:endParaRPr lang="en-US" b="0" dirty="0">
            <a:solidFill>
              <a:schemeClr val="tx1"/>
            </a:solidFill>
            <a:latin typeface="Intel Clear" panose="020B0604020203020204" pitchFamily="34" charset="0"/>
            <a:ea typeface="Intel Clear" panose="020B0604020203020204" pitchFamily="34" charset="0"/>
            <a:cs typeface="Intel Clear" panose="020B0604020203020204" pitchFamily="34" charset="0"/>
          </a:endParaRPr>
        </a:p>
      </dgm:t>
    </dgm:pt>
    <dgm:pt modelId="{21C4E620-7B9A-4C30-B044-30298EEE757F}" type="parTrans" cxnId="{53AC5BD7-EB5F-4573-8695-76388684D006}">
      <dgm:prSet/>
      <dgm:spPr/>
      <dgm:t>
        <a:bodyPr/>
        <a:lstStyle/>
        <a:p>
          <a:endParaRPr lang="en-US"/>
        </a:p>
      </dgm:t>
    </dgm:pt>
    <dgm:pt modelId="{83AC75AA-F46A-463E-A0B5-33B352EE8E63}" type="sibTrans" cxnId="{53AC5BD7-EB5F-4573-8695-76388684D006}">
      <dgm:prSet/>
      <dgm:spPr/>
      <dgm:t>
        <a:bodyPr/>
        <a:lstStyle/>
        <a:p>
          <a:endParaRPr lang="en-US"/>
        </a:p>
      </dgm:t>
    </dgm:pt>
    <dgm:pt modelId="{7824E23E-B23F-4507-8C61-2195A6E13007}" type="pres">
      <dgm:prSet presAssocID="{923855F9-084B-4C61-820D-4F919E4FB254}" presName="Name0" presStyleCnt="0">
        <dgm:presLayoutVars>
          <dgm:dir/>
          <dgm:resizeHandles val="exact"/>
        </dgm:presLayoutVars>
      </dgm:prSet>
      <dgm:spPr/>
    </dgm:pt>
    <dgm:pt modelId="{152201EC-9F0F-4B40-8CE7-DC315C259CAB}" type="pres">
      <dgm:prSet presAssocID="{923855F9-084B-4C61-820D-4F919E4FB254}" presName="fgShape" presStyleLbl="fgShp" presStyleIdx="0" presStyleCnt="1" custLinFactNeighborX="315" custLinFactNeighborY="4323"/>
      <dgm:spPr>
        <a:solidFill>
          <a:schemeClr val="bg1"/>
        </a:solidFill>
        <a:ln>
          <a:noFill/>
        </a:ln>
      </dgm:spPr>
    </dgm:pt>
    <dgm:pt modelId="{0DCA395F-3CC8-4782-9864-CF3ADFE95C8F}" type="pres">
      <dgm:prSet presAssocID="{923855F9-084B-4C61-820D-4F919E4FB254}" presName="linComp" presStyleCnt="0"/>
      <dgm:spPr/>
    </dgm:pt>
    <dgm:pt modelId="{62A0CEAE-49DF-4A40-8A3A-BB5A3C535CC1}" type="pres">
      <dgm:prSet presAssocID="{A125D002-950A-45D3-A380-68B69B3A43FF}" presName="compNode" presStyleCnt="0"/>
      <dgm:spPr/>
    </dgm:pt>
    <dgm:pt modelId="{EAC2C769-F124-46E1-AC5B-184B0A4046DD}" type="pres">
      <dgm:prSet presAssocID="{A125D002-950A-45D3-A380-68B69B3A43FF}" presName="bkgdShape" presStyleLbl="node1" presStyleIdx="0" presStyleCnt="3"/>
      <dgm:spPr/>
      <dgm:t>
        <a:bodyPr/>
        <a:lstStyle/>
        <a:p>
          <a:endParaRPr lang="en-US"/>
        </a:p>
      </dgm:t>
    </dgm:pt>
    <dgm:pt modelId="{98CF9B5F-080E-4FF1-9774-10010231EFD3}" type="pres">
      <dgm:prSet presAssocID="{A125D002-950A-45D3-A380-68B69B3A43FF}" presName="nodeTx" presStyleLbl="node1" presStyleIdx="0" presStyleCnt="3">
        <dgm:presLayoutVars>
          <dgm:bulletEnabled val="1"/>
        </dgm:presLayoutVars>
      </dgm:prSet>
      <dgm:spPr/>
      <dgm:t>
        <a:bodyPr/>
        <a:lstStyle/>
        <a:p>
          <a:endParaRPr lang="en-US"/>
        </a:p>
      </dgm:t>
    </dgm:pt>
    <dgm:pt modelId="{7DFDF0EA-6089-4463-93EA-F8F5CFB4A1FE}" type="pres">
      <dgm:prSet presAssocID="{A125D002-950A-45D3-A380-68B69B3A43FF}" presName="invisiNode" presStyleLbl="node1" presStyleIdx="0" presStyleCnt="3"/>
      <dgm:spPr/>
    </dgm:pt>
    <dgm:pt modelId="{4D2B1650-9C33-4EBA-87DD-2B0F7EA407BA}" type="pres">
      <dgm:prSet presAssocID="{A125D002-950A-45D3-A380-68B69B3A43FF}" presName="imagNode" presStyleLbl="fgImgPlace1" presStyleIdx="0" presStyleCnt="3"/>
      <dgm:spPr>
        <a:blipFill rotWithShape="1">
          <a:blip xmlns:r="http://schemas.openxmlformats.org/officeDocument/2006/relationships" r:embed="rId1"/>
          <a:stretch>
            <a:fillRect/>
          </a:stretch>
        </a:blipFill>
      </dgm:spPr>
      <dgm:t>
        <a:bodyPr/>
        <a:lstStyle/>
        <a:p>
          <a:endParaRPr lang="en-US"/>
        </a:p>
      </dgm:t>
    </dgm:pt>
    <dgm:pt modelId="{1B551BC3-22A1-4061-9FB2-D77A8482070F}" type="pres">
      <dgm:prSet presAssocID="{8CAE7803-F970-4B07-9525-622A986FD641}" presName="sibTrans" presStyleLbl="sibTrans2D1" presStyleIdx="0" presStyleCnt="0"/>
      <dgm:spPr/>
      <dgm:t>
        <a:bodyPr/>
        <a:lstStyle/>
        <a:p>
          <a:endParaRPr lang="en-US"/>
        </a:p>
      </dgm:t>
    </dgm:pt>
    <dgm:pt modelId="{473B0DB0-5BAC-4390-9DA9-0511BE551CE3}" type="pres">
      <dgm:prSet presAssocID="{554D954D-51D6-465F-B339-B2F3ADF0AEEC}" presName="compNode" presStyleCnt="0"/>
      <dgm:spPr/>
    </dgm:pt>
    <dgm:pt modelId="{F72AAE0A-3F6D-4967-83BE-D79F9E43DE73}" type="pres">
      <dgm:prSet presAssocID="{554D954D-51D6-465F-B339-B2F3ADF0AEEC}" presName="bkgdShape" presStyleLbl="node1" presStyleIdx="1" presStyleCnt="3"/>
      <dgm:spPr/>
      <dgm:t>
        <a:bodyPr/>
        <a:lstStyle/>
        <a:p>
          <a:endParaRPr lang="en-US"/>
        </a:p>
      </dgm:t>
    </dgm:pt>
    <dgm:pt modelId="{87B00EC4-5B09-4C18-BEDB-5A92DA3310A5}" type="pres">
      <dgm:prSet presAssocID="{554D954D-51D6-465F-B339-B2F3ADF0AEEC}" presName="nodeTx" presStyleLbl="node1" presStyleIdx="1" presStyleCnt="3">
        <dgm:presLayoutVars>
          <dgm:bulletEnabled val="1"/>
        </dgm:presLayoutVars>
      </dgm:prSet>
      <dgm:spPr/>
      <dgm:t>
        <a:bodyPr/>
        <a:lstStyle/>
        <a:p>
          <a:endParaRPr lang="en-US"/>
        </a:p>
      </dgm:t>
    </dgm:pt>
    <dgm:pt modelId="{19BDF028-9F15-4FCE-81A2-8304130C7836}" type="pres">
      <dgm:prSet presAssocID="{554D954D-51D6-465F-B339-B2F3ADF0AEEC}" presName="invisiNode" presStyleLbl="node1" presStyleIdx="1" presStyleCnt="3"/>
      <dgm:spPr/>
    </dgm:pt>
    <dgm:pt modelId="{3AE87DD8-52F9-419B-B4A6-D0DBB1B3B00F}" type="pres">
      <dgm:prSet presAssocID="{554D954D-51D6-465F-B339-B2F3ADF0AEEC}" presName="imagNode" presStyleLbl="fgImgPlace1" presStyleIdx="1" presStyleCnt="3"/>
      <dgm:spPr>
        <a:blipFill rotWithShape="1">
          <a:blip xmlns:r="http://schemas.openxmlformats.org/officeDocument/2006/relationships" r:embed="rId2"/>
          <a:stretch>
            <a:fillRect/>
          </a:stretch>
        </a:blipFill>
      </dgm:spPr>
      <dgm:t>
        <a:bodyPr/>
        <a:lstStyle/>
        <a:p>
          <a:endParaRPr lang="en-US"/>
        </a:p>
      </dgm:t>
    </dgm:pt>
    <dgm:pt modelId="{0858CD4D-A8B5-4F5C-B33A-C3C599662498}" type="pres">
      <dgm:prSet presAssocID="{E2B6D356-7E16-4DDB-A09E-D781B287D8F7}" presName="sibTrans" presStyleLbl="sibTrans2D1" presStyleIdx="0" presStyleCnt="0"/>
      <dgm:spPr/>
      <dgm:t>
        <a:bodyPr/>
        <a:lstStyle/>
        <a:p>
          <a:endParaRPr lang="en-US"/>
        </a:p>
      </dgm:t>
    </dgm:pt>
    <dgm:pt modelId="{11B68DB3-7FD0-4BC4-8E34-D9FDAE6E4836}" type="pres">
      <dgm:prSet presAssocID="{5F900966-FB4B-40DC-9DFF-110B8C5BC142}" presName="compNode" presStyleCnt="0"/>
      <dgm:spPr/>
    </dgm:pt>
    <dgm:pt modelId="{78140780-BC37-4E30-B855-CDD04B108A26}" type="pres">
      <dgm:prSet presAssocID="{5F900966-FB4B-40DC-9DFF-110B8C5BC142}" presName="bkgdShape" presStyleLbl="node1" presStyleIdx="2" presStyleCnt="3"/>
      <dgm:spPr/>
      <dgm:t>
        <a:bodyPr/>
        <a:lstStyle/>
        <a:p>
          <a:endParaRPr lang="en-US"/>
        </a:p>
      </dgm:t>
    </dgm:pt>
    <dgm:pt modelId="{68DA247F-61BC-46D6-984D-1CA04B5FFE2A}" type="pres">
      <dgm:prSet presAssocID="{5F900966-FB4B-40DC-9DFF-110B8C5BC142}" presName="nodeTx" presStyleLbl="node1" presStyleIdx="2" presStyleCnt="3">
        <dgm:presLayoutVars>
          <dgm:bulletEnabled val="1"/>
        </dgm:presLayoutVars>
      </dgm:prSet>
      <dgm:spPr/>
      <dgm:t>
        <a:bodyPr/>
        <a:lstStyle/>
        <a:p>
          <a:endParaRPr lang="en-US"/>
        </a:p>
      </dgm:t>
    </dgm:pt>
    <dgm:pt modelId="{3005459F-A9BE-4D4F-B405-0A46FF19382B}" type="pres">
      <dgm:prSet presAssocID="{5F900966-FB4B-40DC-9DFF-110B8C5BC142}" presName="invisiNode" presStyleLbl="node1" presStyleIdx="2" presStyleCnt="3"/>
      <dgm:spPr/>
    </dgm:pt>
    <dgm:pt modelId="{C6852BEB-C37C-43AA-8E96-151AC25E8E0F}" type="pres">
      <dgm:prSet presAssocID="{5F900966-FB4B-40DC-9DFF-110B8C5BC142}" presName="imagNode" presStyleLbl="fgImgPlace1" presStyleIdx="2" presStyleCnt="3"/>
      <dgm:spPr>
        <a:blipFill rotWithShape="1">
          <a:blip xmlns:r="http://schemas.openxmlformats.org/officeDocument/2006/relationships" r:embed="rId3"/>
          <a:stretch>
            <a:fillRect/>
          </a:stretch>
        </a:blipFill>
      </dgm:spPr>
      <dgm:t>
        <a:bodyPr/>
        <a:lstStyle/>
        <a:p>
          <a:endParaRPr lang="en-US"/>
        </a:p>
      </dgm:t>
    </dgm:pt>
  </dgm:ptLst>
  <dgm:cxnLst>
    <dgm:cxn modelId="{67BCBC6D-071F-48A6-B2D5-B8FA4386130D}" type="presOf" srcId="{554D954D-51D6-465F-B339-B2F3ADF0AEEC}" destId="{F72AAE0A-3F6D-4967-83BE-D79F9E43DE73}" srcOrd="0" destOrd="0" presId="urn:microsoft.com/office/officeart/2005/8/layout/hList7"/>
    <dgm:cxn modelId="{C6EF3C6C-4F61-4F8A-A1AF-2152020A2D1B}" type="presOf" srcId="{A125D002-950A-45D3-A380-68B69B3A43FF}" destId="{98CF9B5F-080E-4FF1-9774-10010231EFD3}" srcOrd="1" destOrd="0" presId="urn:microsoft.com/office/officeart/2005/8/layout/hList7"/>
    <dgm:cxn modelId="{AC3690D0-A742-43E3-A5AC-CE94B3A0E61B}" type="presOf" srcId="{8CAE7803-F970-4B07-9525-622A986FD641}" destId="{1B551BC3-22A1-4061-9FB2-D77A8482070F}" srcOrd="0" destOrd="0" presId="urn:microsoft.com/office/officeart/2005/8/layout/hList7"/>
    <dgm:cxn modelId="{53AC5BD7-EB5F-4573-8695-76388684D006}" srcId="{923855F9-084B-4C61-820D-4F919E4FB254}" destId="{5F900966-FB4B-40DC-9DFF-110B8C5BC142}" srcOrd="2" destOrd="0" parTransId="{21C4E620-7B9A-4C30-B044-30298EEE757F}" sibTransId="{83AC75AA-F46A-463E-A0B5-33B352EE8E63}"/>
    <dgm:cxn modelId="{DCD2A593-D21C-4CE8-AD78-B9E22E1A72C0}" type="presOf" srcId="{E2B6D356-7E16-4DDB-A09E-D781B287D8F7}" destId="{0858CD4D-A8B5-4F5C-B33A-C3C599662498}" srcOrd="0" destOrd="0" presId="urn:microsoft.com/office/officeart/2005/8/layout/hList7"/>
    <dgm:cxn modelId="{82319CE6-7731-4A08-95BE-93A2C100FEC1}" type="presOf" srcId="{5F900966-FB4B-40DC-9DFF-110B8C5BC142}" destId="{78140780-BC37-4E30-B855-CDD04B108A26}" srcOrd="0" destOrd="0" presId="urn:microsoft.com/office/officeart/2005/8/layout/hList7"/>
    <dgm:cxn modelId="{BDD445B3-1A8D-4B3A-8132-FA03821E0994}" type="presOf" srcId="{554D954D-51D6-465F-B339-B2F3ADF0AEEC}" destId="{87B00EC4-5B09-4C18-BEDB-5A92DA3310A5}" srcOrd="1" destOrd="0" presId="urn:microsoft.com/office/officeart/2005/8/layout/hList7"/>
    <dgm:cxn modelId="{6272CEFB-8691-4CB6-9D4A-C4B87DDC0F8B}" type="presOf" srcId="{A125D002-950A-45D3-A380-68B69B3A43FF}" destId="{EAC2C769-F124-46E1-AC5B-184B0A4046DD}" srcOrd="0" destOrd="0" presId="urn:microsoft.com/office/officeart/2005/8/layout/hList7"/>
    <dgm:cxn modelId="{D6376EC0-6213-4EFF-94A6-8690AD8B8CCA}" type="presOf" srcId="{5F900966-FB4B-40DC-9DFF-110B8C5BC142}" destId="{68DA247F-61BC-46D6-984D-1CA04B5FFE2A}" srcOrd="1" destOrd="0" presId="urn:microsoft.com/office/officeart/2005/8/layout/hList7"/>
    <dgm:cxn modelId="{1BE5156F-79B7-40AF-9990-A07471596C1A}" srcId="{923855F9-084B-4C61-820D-4F919E4FB254}" destId="{A125D002-950A-45D3-A380-68B69B3A43FF}" srcOrd="0" destOrd="0" parTransId="{48248F4D-7CC0-46AB-AA76-563B723E4E63}" sibTransId="{8CAE7803-F970-4B07-9525-622A986FD641}"/>
    <dgm:cxn modelId="{5BCC57A8-80BD-49DF-89F2-7353B996C90F}" srcId="{923855F9-084B-4C61-820D-4F919E4FB254}" destId="{554D954D-51D6-465F-B339-B2F3ADF0AEEC}" srcOrd="1" destOrd="0" parTransId="{1841C014-F08C-4539-8173-DDADD6B7CE8F}" sibTransId="{E2B6D356-7E16-4DDB-A09E-D781B287D8F7}"/>
    <dgm:cxn modelId="{E189CF49-3C88-4C75-BFD9-37449FC9EB2C}" type="presOf" srcId="{923855F9-084B-4C61-820D-4F919E4FB254}" destId="{7824E23E-B23F-4507-8C61-2195A6E13007}" srcOrd="0" destOrd="0" presId="urn:microsoft.com/office/officeart/2005/8/layout/hList7"/>
    <dgm:cxn modelId="{00932372-C0C6-47CB-BFB7-AFA1E81C4837}" type="presParOf" srcId="{7824E23E-B23F-4507-8C61-2195A6E13007}" destId="{152201EC-9F0F-4B40-8CE7-DC315C259CAB}" srcOrd="0" destOrd="0" presId="urn:microsoft.com/office/officeart/2005/8/layout/hList7"/>
    <dgm:cxn modelId="{5A78819F-A412-4064-A9B0-54BDFF7C7A0E}" type="presParOf" srcId="{7824E23E-B23F-4507-8C61-2195A6E13007}" destId="{0DCA395F-3CC8-4782-9864-CF3ADFE95C8F}" srcOrd="1" destOrd="0" presId="urn:microsoft.com/office/officeart/2005/8/layout/hList7"/>
    <dgm:cxn modelId="{F0D63D3E-EA8F-474A-91E7-2A2BE1BEE050}" type="presParOf" srcId="{0DCA395F-3CC8-4782-9864-CF3ADFE95C8F}" destId="{62A0CEAE-49DF-4A40-8A3A-BB5A3C535CC1}" srcOrd="0" destOrd="0" presId="urn:microsoft.com/office/officeart/2005/8/layout/hList7"/>
    <dgm:cxn modelId="{9B49480A-0BE6-4003-8EEA-A9CEC70F15B3}" type="presParOf" srcId="{62A0CEAE-49DF-4A40-8A3A-BB5A3C535CC1}" destId="{EAC2C769-F124-46E1-AC5B-184B0A4046DD}" srcOrd="0" destOrd="0" presId="urn:microsoft.com/office/officeart/2005/8/layout/hList7"/>
    <dgm:cxn modelId="{376CE6AC-ED15-4CD5-9E60-0BB71A9EFAFF}" type="presParOf" srcId="{62A0CEAE-49DF-4A40-8A3A-BB5A3C535CC1}" destId="{98CF9B5F-080E-4FF1-9774-10010231EFD3}" srcOrd="1" destOrd="0" presId="urn:microsoft.com/office/officeart/2005/8/layout/hList7"/>
    <dgm:cxn modelId="{0F7A4455-C57B-44BC-B1E6-596A62501F42}" type="presParOf" srcId="{62A0CEAE-49DF-4A40-8A3A-BB5A3C535CC1}" destId="{7DFDF0EA-6089-4463-93EA-F8F5CFB4A1FE}" srcOrd="2" destOrd="0" presId="urn:microsoft.com/office/officeart/2005/8/layout/hList7"/>
    <dgm:cxn modelId="{8E0073B8-0EEF-450E-9237-B504E3931AB7}" type="presParOf" srcId="{62A0CEAE-49DF-4A40-8A3A-BB5A3C535CC1}" destId="{4D2B1650-9C33-4EBA-87DD-2B0F7EA407BA}" srcOrd="3" destOrd="0" presId="urn:microsoft.com/office/officeart/2005/8/layout/hList7"/>
    <dgm:cxn modelId="{A768ECAD-73D8-4ADA-906E-7FE92B6DDDF8}" type="presParOf" srcId="{0DCA395F-3CC8-4782-9864-CF3ADFE95C8F}" destId="{1B551BC3-22A1-4061-9FB2-D77A8482070F}" srcOrd="1" destOrd="0" presId="urn:microsoft.com/office/officeart/2005/8/layout/hList7"/>
    <dgm:cxn modelId="{C9207586-4277-47E4-B41D-9D2DAE63B1A9}" type="presParOf" srcId="{0DCA395F-3CC8-4782-9864-CF3ADFE95C8F}" destId="{473B0DB0-5BAC-4390-9DA9-0511BE551CE3}" srcOrd="2" destOrd="0" presId="urn:microsoft.com/office/officeart/2005/8/layout/hList7"/>
    <dgm:cxn modelId="{85E623E0-0AB9-40F1-AF52-A6B01B8C0BF5}" type="presParOf" srcId="{473B0DB0-5BAC-4390-9DA9-0511BE551CE3}" destId="{F72AAE0A-3F6D-4967-83BE-D79F9E43DE73}" srcOrd="0" destOrd="0" presId="urn:microsoft.com/office/officeart/2005/8/layout/hList7"/>
    <dgm:cxn modelId="{E345E3A7-AE07-4C73-9AFE-479C3FF48875}" type="presParOf" srcId="{473B0DB0-5BAC-4390-9DA9-0511BE551CE3}" destId="{87B00EC4-5B09-4C18-BEDB-5A92DA3310A5}" srcOrd="1" destOrd="0" presId="urn:microsoft.com/office/officeart/2005/8/layout/hList7"/>
    <dgm:cxn modelId="{BB6E0FF5-818F-4733-8CA5-8A7239EB4D92}" type="presParOf" srcId="{473B0DB0-5BAC-4390-9DA9-0511BE551CE3}" destId="{19BDF028-9F15-4FCE-81A2-8304130C7836}" srcOrd="2" destOrd="0" presId="urn:microsoft.com/office/officeart/2005/8/layout/hList7"/>
    <dgm:cxn modelId="{83103857-5A31-47AF-83EF-5C9BE9777DBC}" type="presParOf" srcId="{473B0DB0-5BAC-4390-9DA9-0511BE551CE3}" destId="{3AE87DD8-52F9-419B-B4A6-D0DBB1B3B00F}" srcOrd="3" destOrd="0" presId="urn:microsoft.com/office/officeart/2005/8/layout/hList7"/>
    <dgm:cxn modelId="{3BCF8A65-DC8B-474D-BD57-C5E75BD51992}" type="presParOf" srcId="{0DCA395F-3CC8-4782-9864-CF3ADFE95C8F}" destId="{0858CD4D-A8B5-4F5C-B33A-C3C599662498}" srcOrd="3" destOrd="0" presId="urn:microsoft.com/office/officeart/2005/8/layout/hList7"/>
    <dgm:cxn modelId="{B14B4457-1D3F-4BED-8D19-BC9B8ED5A3F9}" type="presParOf" srcId="{0DCA395F-3CC8-4782-9864-CF3ADFE95C8F}" destId="{11B68DB3-7FD0-4BC4-8E34-D9FDAE6E4836}" srcOrd="4" destOrd="0" presId="urn:microsoft.com/office/officeart/2005/8/layout/hList7"/>
    <dgm:cxn modelId="{E545F8E2-EFEA-4DE3-B47D-2BC299818729}" type="presParOf" srcId="{11B68DB3-7FD0-4BC4-8E34-D9FDAE6E4836}" destId="{78140780-BC37-4E30-B855-CDD04B108A26}" srcOrd="0" destOrd="0" presId="urn:microsoft.com/office/officeart/2005/8/layout/hList7"/>
    <dgm:cxn modelId="{824103EC-FC52-4A0A-B8FA-8CA1B96BF7D3}" type="presParOf" srcId="{11B68DB3-7FD0-4BC4-8E34-D9FDAE6E4836}" destId="{68DA247F-61BC-46D6-984D-1CA04B5FFE2A}" srcOrd="1" destOrd="0" presId="urn:microsoft.com/office/officeart/2005/8/layout/hList7"/>
    <dgm:cxn modelId="{7BF41A29-800E-488B-AFC1-8EFED4574B46}" type="presParOf" srcId="{11B68DB3-7FD0-4BC4-8E34-D9FDAE6E4836}" destId="{3005459F-A9BE-4D4F-B405-0A46FF19382B}" srcOrd="2" destOrd="0" presId="urn:microsoft.com/office/officeart/2005/8/layout/hList7"/>
    <dgm:cxn modelId="{1E738E1A-AF42-4664-B395-998AF117B1DA}" type="presParOf" srcId="{11B68DB3-7FD0-4BC4-8E34-D9FDAE6E4836}" destId="{C6852BEB-C37C-43AA-8E96-151AC25E8E0F}" srcOrd="3" destOrd="0" presId="urn:microsoft.com/office/officeart/2005/8/layout/hList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959408-AF00-432B-A4EC-ACF63767FB38}">
      <dsp:nvSpPr>
        <dsp:cNvPr id="0" name=""/>
        <dsp:cNvSpPr/>
      </dsp:nvSpPr>
      <dsp:spPr>
        <a:xfrm>
          <a:off x="-3872316" y="-594641"/>
          <a:ext cx="4615108" cy="4615108"/>
        </a:xfrm>
        <a:prstGeom prst="blockArc">
          <a:avLst>
            <a:gd name="adj1" fmla="val 18900000"/>
            <a:gd name="adj2" fmla="val 2700000"/>
            <a:gd name="adj3" fmla="val 468"/>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B88185-E363-4C6F-AEB6-0016BBFFA15C}">
      <dsp:nvSpPr>
        <dsp:cNvPr id="0" name=""/>
        <dsp:cNvSpPr/>
      </dsp:nvSpPr>
      <dsp:spPr>
        <a:xfrm>
          <a:off x="240949" y="155738"/>
          <a:ext cx="7941955" cy="3113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125" tIns="38100" rIns="38100" bIns="38100" numCol="1" spcCol="1270" anchor="ctr" anchorCtr="0">
          <a:noAutofit/>
        </a:bodyPr>
        <a:lstStyle/>
        <a:p>
          <a:pPr lvl="0" algn="l" defTabSz="666750">
            <a:lnSpc>
              <a:spcPct val="90000"/>
            </a:lnSpc>
            <a:spcBef>
              <a:spcPct val="0"/>
            </a:spcBef>
            <a:spcAft>
              <a:spcPct val="35000"/>
            </a:spcAft>
          </a:pPr>
          <a:r>
            <a:rPr lang="en-US" sz="1500" kern="1200" dirty="0" smtClean="0"/>
            <a:t>Why we exist</a:t>
          </a:r>
          <a:endParaRPr lang="en-US" sz="1500" kern="1200" dirty="0"/>
        </a:p>
      </dsp:txBody>
      <dsp:txXfrm>
        <a:off x="240949" y="155738"/>
        <a:ext cx="7941955" cy="311338"/>
      </dsp:txXfrm>
    </dsp:sp>
    <dsp:sp modelId="{5B082768-6768-439A-BB06-552A05496B07}">
      <dsp:nvSpPr>
        <dsp:cNvPr id="0" name=""/>
        <dsp:cNvSpPr/>
      </dsp:nvSpPr>
      <dsp:spPr>
        <a:xfrm>
          <a:off x="46362" y="116820"/>
          <a:ext cx="389173" cy="389173"/>
        </a:xfrm>
        <a:prstGeom prst="ellipse">
          <a:avLst/>
        </a:prstGeom>
        <a:blipFill rotWithShape="0">
          <a:blip xmlns:r="http://schemas.openxmlformats.org/officeDocument/2006/relationships" r:embed="rId1"/>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2F78AE-8747-4E10-9E12-E1AECE03E9B5}">
      <dsp:nvSpPr>
        <dsp:cNvPr id="0" name=""/>
        <dsp:cNvSpPr/>
      </dsp:nvSpPr>
      <dsp:spPr>
        <a:xfrm>
          <a:off x="522894" y="623020"/>
          <a:ext cx="7660010" cy="3113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125" tIns="38100" rIns="38100" bIns="38100" numCol="1" spcCol="1270" anchor="ctr" anchorCtr="0">
          <a:noAutofit/>
        </a:bodyPr>
        <a:lstStyle/>
        <a:p>
          <a:pPr lvl="0" algn="l" defTabSz="666750">
            <a:lnSpc>
              <a:spcPct val="90000"/>
            </a:lnSpc>
            <a:spcBef>
              <a:spcPct val="0"/>
            </a:spcBef>
            <a:spcAft>
              <a:spcPct val="35000"/>
            </a:spcAft>
          </a:pPr>
          <a:r>
            <a:rPr lang="en-US" sz="1500" kern="1200" dirty="0" smtClean="0"/>
            <a:t>Where we are</a:t>
          </a:r>
          <a:endParaRPr lang="en-US" sz="1500" kern="1200" dirty="0"/>
        </a:p>
      </dsp:txBody>
      <dsp:txXfrm>
        <a:off x="522894" y="623020"/>
        <a:ext cx="7660010" cy="311338"/>
      </dsp:txXfrm>
    </dsp:sp>
    <dsp:sp modelId="{C1A32811-8AEF-4C88-A9AF-2A98EDDBCFC4}">
      <dsp:nvSpPr>
        <dsp:cNvPr id="0" name=""/>
        <dsp:cNvSpPr/>
      </dsp:nvSpPr>
      <dsp:spPr>
        <a:xfrm>
          <a:off x="328307" y="584103"/>
          <a:ext cx="389173" cy="389173"/>
        </a:xfrm>
        <a:prstGeom prst="ellipse">
          <a:avLst/>
        </a:prstGeom>
        <a:blipFill rotWithShape="0">
          <a:blip xmlns:r="http://schemas.openxmlformats.org/officeDocument/2006/relationships" r:embed="rId2"/>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77D3826-46C4-45BF-AC6E-C0D13ADE7077}">
      <dsp:nvSpPr>
        <dsp:cNvPr id="0" name=""/>
        <dsp:cNvSpPr/>
      </dsp:nvSpPr>
      <dsp:spPr>
        <a:xfrm>
          <a:off x="677399" y="1089960"/>
          <a:ext cx="7505505" cy="3113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125" tIns="38100" rIns="38100" bIns="38100" numCol="1" spcCol="1270" anchor="ctr" anchorCtr="0">
          <a:noAutofit/>
        </a:bodyPr>
        <a:lstStyle/>
        <a:p>
          <a:pPr lvl="0" algn="l" defTabSz="666750">
            <a:lnSpc>
              <a:spcPct val="90000"/>
            </a:lnSpc>
            <a:spcBef>
              <a:spcPct val="0"/>
            </a:spcBef>
            <a:spcAft>
              <a:spcPct val="35000"/>
            </a:spcAft>
          </a:pPr>
          <a:r>
            <a:rPr lang="en-US" sz="1500" kern="1200" dirty="0" smtClean="0"/>
            <a:t>How we behave</a:t>
          </a:r>
          <a:endParaRPr lang="en-US" sz="1500" kern="1200" dirty="0"/>
        </a:p>
      </dsp:txBody>
      <dsp:txXfrm>
        <a:off x="677399" y="1089960"/>
        <a:ext cx="7505505" cy="311338"/>
      </dsp:txXfrm>
    </dsp:sp>
    <dsp:sp modelId="{F5971325-82FA-4923-9C25-E18F8955DF07}">
      <dsp:nvSpPr>
        <dsp:cNvPr id="0" name=""/>
        <dsp:cNvSpPr/>
      </dsp:nvSpPr>
      <dsp:spPr>
        <a:xfrm>
          <a:off x="482812" y="1051043"/>
          <a:ext cx="389173" cy="389173"/>
        </a:xfrm>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8A8989-8FBD-464E-A109-D48E0BD154FE}">
      <dsp:nvSpPr>
        <dsp:cNvPr id="0" name=""/>
        <dsp:cNvSpPr/>
      </dsp:nvSpPr>
      <dsp:spPr>
        <a:xfrm>
          <a:off x="726731" y="1557243"/>
          <a:ext cx="7456173" cy="3113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125" tIns="38100" rIns="38100" bIns="38100" numCol="1" spcCol="1270" anchor="ctr" anchorCtr="0">
          <a:noAutofit/>
        </a:bodyPr>
        <a:lstStyle/>
        <a:p>
          <a:pPr lvl="0" algn="l" defTabSz="666750">
            <a:lnSpc>
              <a:spcPct val="90000"/>
            </a:lnSpc>
            <a:spcBef>
              <a:spcPct val="0"/>
            </a:spcBef>
            <a:spcAft>
              <a:spcPct val="35000"/>
            </a:spcAft>
          </a:pPr>
          <a:r>
            <a:rPr lang="en-US" sz="1500" kern="1200" dirty="0" smtClean="0"/>
            <a:t>What we do</a:t>
          </a:r>
          <a:endParaRPr lang="en-US" sz="1500" kern="1200" dirty="0"/>
        </a:p>
      </dsp:txBody>
      <dsp:txXfrm>
        <a:off x="726731" y="1557243"/>
        <a:ext cx="7456173" cy="311338"/>
      </dsp:txXfrm>
    </dsp:sp>
    <dsp:sp modelId="{6E7BC605-330B-4B80-88ED-C961A5898F63}">
      <dsp:nvSpPr>
        <dsp:cNvPr id="0" name=""/>
        <dsp:cNvSpPr/>
      </dsp:nvSpPr>
      <dsp:spPr>
        <a:xfrm>
          <a:off x="532144" y="1518325"/>
          <a:ext cx="389173" cy="389173"/>
        </a:xfrm>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FFAE1C-B250-4A3E-9D41-D4B7E7DBE584}">
      <dsp:nvSpPr>
        <dsp:cNvPr id="0" name=""/>
        <dsp:cNvSpPr/>
      </dsp:nvSpPr>
      <dsp:spPr>
        <a:xfrm>
          <a:off x="677399" y="2024525"/>
          <a:ext cx="7505505" cy="3113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125" tIns="38100" rIns="38100" bIns="38100" numCol="1" spcCol="1270" anchor="ctr" anchorCtr="0">
          <a:noAutofit/>
        </a:bodyPr>
        <a:lstStyle/>
        <a:p>
          <a:pPr lvl="0" algn="l" defTabSz="666750">
            <a:lnSpc>
              <a:spcPct val="90000"/>
            </a:lnSpc>
            <a:spcBef>
              <a:spcPct val="0"/>
            </a:spcBef>
            <a:spcAft>
              <a:spcPct val="35000"/>
            </a:spcAft>
          </a:pPr>
          <a:r>
            <a:rPr lang="en-US" sz="1500" kern="1200" dirty="0" smtClean="0"/>
            <a:t>How we will succeed</a:t>
          </a:r>
          <a:endParaRPr lang="en-US" sz="1500" kern="1200" dirty="0"/>
        </a:p>
      </dsp:txBody>
      <dsp:txXfrm>
        <a:off x="677399" y="2024525"/>
        <a:ext cx="7505505" cy="311338"/>
      </dsp:txXfrm>
    </dsp:sp>
    <dsp:sp modelId="{54B62EA7-CCDE-47E5-9598-E3F86B3D1BF3}">
      <dsp:nvSpPr>
        <dsp:cNvPr id="0" name=""/>
        <dsp:cNvSpPr/>
      </dsp:nvSpPr>
      <dsp:spPr>
        <a:xfrm>
          <a:off x="482812" y="1985608"/>
          <a:ext cx="389173" cy="389173"/>
        </a:xfrm>
        <a:prstGeom prst="ellipse">
          <a:avLst/>
        </a:prstGeom>
        <a:blipFill rotWithShape="0">
          <a:blip xmlns:r="http://schemas.openxmlformats.org/officeDocument/2006/relationships" r:embed="rId5"/>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88D52D-B994-4988-A643-0FEA44A14194}">
      <dsp:nvSpPr>
        <dsp:cNvPr id="0" name=""/>
        <dsp:cNvSpPr/>
      </dsp:nvSpPr>
      <dsp:spPr>
        <a:xfrm>
          <a:off x="522894" y="2491465"/>
          <a:ext cx="7660010" cy="3113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125" tIns="38100" rIns="38100" bIns="38100" numCol="1" spcCol="1270" anchor="ctr" anchorCtr="0">
          <a:noAutofit/>
        </a:bodyPr>
        <a:lstStyle/>
        <a:p>
          <a:pPr lvl="0" algn="l" defTabSz="666750">
            <a:lnSpc>
              <a:spcPct val="90000"/>
            </a:lnSpc>
            <a:spcBef>
              <a:spcPct val="0"/>
            </a:spcBef>
            <a:spcAft>
              <a:spcPct val="35000"/>
            </a:spcAft>
          </a:pPr>
          <a:r>
            <a:rPr lang="en-US" sz="1500" kern="1200" dirty="0" smtClean="0"/>
            <a:t>What’s most important right now</a:t>
          </a:r>
          <a:endParaRPr lang="en-US" sz="1500" kern="1200" dirty="0"/>
        </a:p>
      </dsp:txBody>
      <dsp:txXfrm>
        <a:off x="522894" y="2491465"/>
        <a:ext cx="7660010" cy="311338"/>
      </dsp:txXfrm>
    </dsp:sp>
    <dsp:sp modelId="{491B309E-FC1F-4CBE-A7C1-46B7F9905A4B}">
      <dsp:nvSpPr>
        <dsp:cNvPr id="0" name=""/>
        <dsp:cNvSpPr/>
      </dsp:nvSpPr>
      <dsp:spPr>
        <a:xfrm>
          <a:off x="328307" y="2452548"/>
          <a:ext cx="389173" cy="389173"/>
        </a:xfrm>
        <a:prstGeom prst="ellipse">
          <a:avLst/>
        </a:prstGeom>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94111A5-D6AC-46D7-81C0-440FF8A86C04}">
      <dsp:nvSpPr>
        <dsp:cNvPr id="0" name=""/>
        <dsp:cNvSpPr/>
      </dsp:nvSpPr>
      <dsp:spPr>
        <a:xfrm>
          <a:off x="240949" y="2958748"/>
          <a:ext cx="7941955" cy="3113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125" tIns="38100" rIns="38100" bIns="38100" numCol="1" spcCol="1270" anchor="ctr" anchorCtr="0">
          <a:noAutofit/>
        </a:bodyPr>
        <a:lstStyle/>
        <a:p>
          <a:pPr lvl="0" algn="l" defTabSz="666750">
            <a:lnSpc>
              <a:spcPct val="90000"/>
            </a:lnSpc>
            <a:spcBef>
              <a:spcPct val="0"/>
            </a:spcBef>
            <a:spcAft>
              <a:spcPct val="35000"/>
            </a:spcAft>
          </a:pPr>
          <a:r>
            <a:rPr lang="en-US" sz="1500" kern="1200" dirty="0" smtClean="0"/>
            <a:t>How you can get engaged</a:t>
          </a:r>
          <a:endParaRPr lang="en-US" sz="1500" kern="1200" dirty="0"/>
        </a:p>
      </dsp:txBody>
      <dsp:txXfrm>
        <a:off x="240949" y="2958748"/>
        <a:ext cx="7941955" cy="311338"/>
      </dsp:txXfrm>
    </dsp:sp>
    <dsp:sp modelId="{E8ADDBA9-0B5D-4695-952C-6E3309C38DA5}">
      <dsp:nvSpPr>
        <dsp:cNvPr id="0" name=""/>
        <dsp:cNvSpPr/>
      </dsp:nvSpPr>
      <dsp:spPr>
        <a:xfrm>
          <a:off x="46362" y="2919830"/>
          <a:ext cx="389173" cy="389173"/>
        </a:xfrm>
        <a:prstGeom prst="ellipse">
          <a:avLst/>
        </a:prstGeom>
        <a:blipFill rotWithShape="0">
          <a:blip xmlns:r="http://schemas.openxmlformats.org/officeDocument/2006/relationships" r:embed="rId7"/>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C2C769-F124-46E1-AC5B-184B0A4046DD}">
      <dsp:nvSpPr>
        <dsp:cNvPr id="0" name=""/>
        <dsp:cNvSpPr/>
      </dsp:nvSpPr>
      <dsp:spPr>
        <a:xfrm>
          <a:off x="1279" y="0"/>
          <a:ext cx="1991320" cy="4064000"/>
        </a:xfrm>
        <a:prstGeom prst="roundRect">
          <a:avLst>
            <a:gd name="adj" fmla="val 10000"/>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274320" rIns="91440" bIns="85344" numCol="1" spcCol="1270" anchor="t" anchorCtr="0">
          <a:noAutofit/>
        </a:bodyPr>
        <a:lstStyle/>
        <a:p>
          <a:pPr lvl="0" algn="ctr" defTabSz="533400">
            <a:lnSpc>
              <a:spcPct val="90000"/>
            </a:lnSpc>
            <a:spcBef>
              <a:spcPct val="0"/>
            </a:spcBef>
            <a:spcAft>
              <a:spcPct val="35000"/>
            </a:spcAft>
          </a:pPr>
          <a:r>
            <a:rPr lang="en-US" sz="1200" b="0" kern="1200" dirty="0" smtClean="0">
              <a:solidFill>
                <a:schemeClr val="tx1"/>
              </a:solidFill>
              <a:latin typeface="Intel Clear" panose="020B0604020203020204" pitchFamily="34" charset="0"/>
              <a:ea typeface="Intel Clear" panose="020B0604020203020204" pitchFamily="34" charset="0"/>
              <a:cs typeface="Intel Clear" panose="020B0604020203020204" pitchFamily="34" charset="0"/>
            </a:rPr>
            <a:t>Strategic partner to product groups in accelerating product development, improving product cost, and schedule predictability</a:t>
          </a:r>
          <a:endParaRPr lang="en-US" sz="1200" b="0" kern="1200" dirty="0">
            <a:solidFill>
              <a:schemeClr val="tx1"/>
            </a:solidFill>
            <a:latin typeface="Intel Clear" panose="020B0604020203020204" pitchFamily="34" charset="0"/>
            <a:ea typeface="Intel Clear" panose="020B0604020203020204" pitchFamily="34" charset="0"/>
            <a:cs typeface="Intel Clear" panose="020B0604020203020204" pitchFamily="34" charset="0"/>
          </a:endParaRPr>
        </a:p>
      </dsp:txBody>
      <dsp:txXfrm>
        <a:off x="1279" y="1625600"/>
        <a:ext cx="1991320" cy="1625600"/>
      </dsp:txXfrm>
    </dsp:sp>
    <dsp:sp modelId="{4D2B1650-9C33-4EBA-87DD-2B0F7EA407BA}">
      <dsp:nvSpPr>
        <dsp:cNvPr id="0" name=""/>
        <dsp:cNvSpPr/>
      </dsp:nvSpPr>
      <dsp:spPr>
        <a:xfrm>
          <a:off x="320284" y="243840"/>
          <a:ext cx="1353312" cy="1353312"/>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72AAE0A-3F6D-4967-83BE-D79F9E43DE73}">
      <dsp:nvSpPr>
        <dsp:cNvPr id="0" name=""/>
        <dsp:cNvSpPr/>
      </dsp:nvSpPr>
      <dsp:spPr>
        <a:xfrm>
          <a:off x="2052339" y="0"/>
          <a:ext cx="1991320" cy="4064000"/>
        </a:xfrm>
        <a:prstGeom prst="roundRect">
          <a:avLst>
            <a:gd name="adj" fmla="val 10000"/>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274320" rIns="85344" bIns="85344" numCol="1" spcCol="1270" anchor="t" anchorCtr="0">
          <a:noAutofit/>
        </a:bodyPr>
        <a:lstStyle/>
        <a:p>
          <a:pPr lvl="0" algn="ctr" defTabSz="533400">
            <a:lnSpc>
              <a:spcPct val="90000"/>
            </a:lnSpc>
            <a:spcBef>
              <a:spcPct val="0"/>
            </a:spcBef>
            <a:spcAft>
              <a:spcPct val="35000"/>
            </a:spcAft>
          </a:pPr>
          <a:r>
            <a:rPr lang="en-US" sz="1200" b="0" kern="1200" dirty="0" smtClean="0">
              <a:solidFill>
                <a:schemeClr val="tx1"/>
              </a:solidFill>
              <a:latin typeface="Intel Clear" panose="020B0604020203020204" pitchFamily="34" charset="0"/>
              <a:ea typeface="Intel Clear" panose="020B0604020203020204" pitchFamily="34" charset="0"/>
              <a:cs typeface="Intel Clear" panose="020B0604020203020204" pitchFamily="34" charset="0"/>
            </a:rPr>
            <a:t>Best-in-class innovation and OpX</a:t>
          </a:r>
          <a:endParaRPr lang="en-US" sz="1200" b="0" kern="1200" dirty="0">
            <a:solidFill>
              <a:schemeClr val="tx1"/>
            </a:solidFill>
            <a:latin typeface="Intel Clear" panose="020B0604020203020204" pitchFamily="34" charset="0"/>
            <a:ea typeface="Intel Clear" panose="020B0604020203020204" pitchFamily="34" charset="0"/>
            <a:cs typeface="Intel Clear" panose="020B0604020203020204" pitchFamily="34" charset="0"/>
          </a:endParaRPr>
        </a:p>
      </dsp:txBody>
      <dsp:txXfrm>
        <a:off x="2052339" y="1625600"/>
        <a:ext cx="1991320" cy="1625600"/>
      </dsp:txXfrm>
    </dsp:sp>
    <dsp:sp modelId="{3AE87DD8-52F9-419B-B4A6-D0DBB1B3B00F}">
      <dsp:nvSpPr>
        <dsp:cNvPr id="0" name=""/>
        <dsp:cNvSpPr/>
      </dsp:nvSpPr>
      <dsp:spPr>
        <a:xfrm>
          <a:off x="2371344" y="243840"/>
          <a:ext cx="1353312" cy="1353312"/>
        </a:xfrm>
        <a:prstGeom prst="ellipse">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8140780-BC37-4E30-B855-CDD04B108A26}">
      <dsp:nvSpPr>
        <dsp:cNvPr id="0" name=""/>
        <dsp:cNvSpPr/>
      </dsp:nvSpPr>
      <dsp:spPr>
        <a:xfrm>
          <a:off x="4103399" y="0"/>
          <a:ext cx="1991320" cy="4064000"/>
        </a:xfrm>
        <a:prstGeom prst="roundRect">
          <a:avLst>
            <a:gd name="adj" fmla="val 10000"/>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274320" rIns="85344" bIns="85344" numCol="1" spcCol="1270" anchor="t" anchorCtr="0">
          <a:noAutofit/>
        </a:bodyPr>
        <a:lstStyle/>
        <a:p>
          <a:pPr lvl="0" algn="ctr" defTabSz="533400">
            <a:lnSpc>
              <a:spcPct val="90000"/>
            </a:lnSpc>
            <a:spcBef>
              <a:spcPct val="0"/>
            </a:spcBef>
            <a:spcAft>
              <a:spcPct val="35000"/>
            </a:spcAft>
          </a:pPr>
          <a:r>
            <a:rPr lang="en-US" sz="1200" b="0" kern="1200" dirty="0" smtClean="0">
              <a:solidFill>
                <a:schemeClr val="tx1"/>
              </a:solidFill>
              <a:latin typeface="Intel Clear" panose="020B0604020203020204" pitchFamily="34" charset="0"/>
              <a:ea typeface="Intel Clear" panose="020B0604020203020204" pitchFamily="34" charset="0"/>
              <a:cs typeface="Intel Clear" panose="020B0604020203020204" pitchFamily="34" charset="0"/>
            </a:rPr>
            <a:t>Skilled and adaptable workforce with engaged and inspired employees</a:t>
          </a:r>
          <a:endParaRPr lang="en-US" sz="1200" b="0" kern="1200" dirty="0">
            <a:solidFill>
              <a:schemeClr val="tx1"/>
            </a:solidFill>
            <a:latin typeface="Intel Clear" panose="020B0604020203020204" pitchFamily="34" charset="0"/>
            <a:ea typeface="Intel Clear" panose="020B0604020203020204" pitchFamily="34" charset="0"/>
            <a:cs typeface="Intel Clear" panose="020B0604020203020204" pitchFamily="34" charset="0"/>
          </a:endParaRPr>
        </a:p>
      </dsp:txBody>
      <dsp:txXfrm>
        <a:off x="4103399" y="1625600"/>
        <a:ext cx="1991320" cy="1625600"/>
      </dsp:txXfrm>
    </dsp:sp>
    <dsp:sp modelId="{C6852BEB-C37C-43AA-8E96-151AC25E8E0F}">
      <dsp:nvSpPr>
        <dsp:cNvPr id="0" name=""/>
        <dsp:cNvSpPr/>
      </dsp:nvSpPr>
      <dsp:spPr>
        <a:xfrm>
          <a:off x="4422403" y="243840"/>
          <a:ext cx="1353312" cy="1353312"/>
        </a:xfrm>
        <a:prstGeom prst="ellipse">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2201EC-9F0F-4B40-8CE7-DC315C259CAB}">
      <dsp:nvSpPr>
        <dsp:cNvPr id="0" name=""/>
        <dsp:cNvSpPr/>
      </dsp:nvSpPr>
      <dsp:spPr>
        <a:xfrm>
          <a:off x="261506" y="3277553"/>
          <a:ext cx="5608320" cy="609600"/>
        </a:xfrm>
        <a:prstGeom prst="leftRightArrow">
          <a:avLst/>
        </a:prstGeom>
        <a:solidFill>
          <a:schemeClr val="bg1"/>
        </a:solidFill>
        <a:ln w="254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Intel Clear"/>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ACFD7B2-88A6-E34E-8EF8-CB0C7BA47ADD}" type="datetimeFigureOut">
              <a:rPr lang="en-US" smtClean="0">
                <a:latin typeface="Intel Clear"/>
              </a:rPr>
              <a:pPr/>
              <a:t>10/26/2017</a:t>
            </a:fld>
            <a:endParaRPr lang="en-US" dirty="0">
              <a:latin typeface="Intel Clear"/>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Intel Clear"/>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96CFA4E-18EB-6D49-8DE2-7A74038C2C1C}" type="slidenum">
              <a:rPr lang="en-US" smtClean="0">
                <a:latin typeface="Intel Clear"/>
              </a:rPr>
              <a:pPr/>
              <a:t>‹#›</a:t>
            </a:fld>
            <a:endParaRPr lang="en-US" dirty="0">
              <a:latin typeface="Intel Clear"/>
            </a:endParaRPr>
          </a:p>
        </p:txBody>
      </p:sp>
    </p:spTree>
    <p:extLst>
      <p:ext uri="{BB962C8B-B14F-4D97-AF65-F5344CB8AC3E}">
        <p14:creationId xmlns:p14="http://schemas.microsoft.com/office/powerpoint/2010/main" val="9129941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Intel Clear"/>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Intel Clear"/>
              </a:defRPr>
            </a:lvl1pPr>
          </a:lstStyle>
          <a:p>
            <a:fld id="{ED7FC5FE-6F0D-D34A-8EE6-C95B4F5F4DC8}" type="datetimeFigureOut">
              <a:rPr lang="en-US" smtClean="0"/>
              <a:pPr/>
              <a:t>10/26/2017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Intel Clear"/>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Intel Clear"/>
              </a:defRPr>
            </a:lvl1pPr>
          </a:lstStyle>
          <a:p>
            <a:fld id="{D61C8689-8455-3546-ADF9-3B7273760F66}" type="slidenum">
              <a:rPr lang="en-US" smtClean="0"/>
              <a:pPr/>
              <a:t>‹#›</a:t>
            </a:fld>
            <a:endParaRPr lang="en-US" dirty="0"/>
          </a:p>
        </p:txBody>
      </p:sp>
    </p:spTree>
    <p:extLst>
      <p:ext uri="{BB962C8B-B14F-4D97-AF65-F5344CB8AC3E}">
        <p14:creationId xmlns:p14="http://schemas.microsoft.com/office/powerpoint/2010/main" val="260842922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Intel Clear"/>
        <a:ea typeface="+mn-ea"/>
        <a:cs typeface="+mn-cs"/>
      </a:defRPr>
    </a:lvl1pPr>
    <a:lvl2pPr marL="457200" algn="l" defTabSz="457200" rtl="0" eaLnBrk="1" latinLnBrk="0" hangingPunct="1">
      <a:defRPr sz="1200" kern="1200">
        <a:solidFill>
          <a:schemeClr val="tx1"/>
        </a:solidFill>
        <a:latin typeface="Intel Clear"/>
        <a:ea typeface="+mn-ea"/>
        <a:cs typeface="+mn-cs"/>
      </a:defRPr>
    </a:lvl2pPr>
    <a:lvl3pPr marL="914400" algn="l" defTabSz="457200" rtl="0" eaLnBrk="1" latinLnBrk="0" hangingPunct="1">
      <a:defRPr sz="1200" kern="1200">
        <a:solidFill>
          <a:schemeClr val="tx1"/>
        </a:solidFill>
        <a:latin typeface="Intel Clear"/>
        <a:ea typeface="+mn-ea"/>
        <a:cs typeface="+mn-cs"/>
      </a:defRPr>
    </a:lvl3pPr>
    <a:lvl4pPr marL="1371600" algn="l" defTabSz="457200" rtl="0" eaLnBrk="1" latinLnBrk="0" hangingPunct="1">
      <a:defRPr sz="1200" kern="1200">
        <a:solidFill>
          <a:schemeClr val="tx1"/>
        </a:solidFill>
        <a:latin typeface="Intel Clear"/>
        <a:ea typeface="+mn-ea"/>
        <a:cs typeface="+mn-cs"/>
      </a:defRPr>
    </a:lvl4pPr>
    <a:lvl5pPr marL="1828800" algn="l" defTabSz="457200" rtl="0" eaLnBrk="1" latinLnBrk="0" hangingPunct="1">
      <a:defRPr sz="1200" kern="1200">
        <a:solidFill>
          <a:schemeClr val="tx1"/>
        </a:solidFill>
        <a:latin typeface="Intel Clear"/>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New</a:t>
            </a:r>
            <a:r>
              <a:rPr lang="en-US" baseline="0" dirty="0" smtClean="0"/>
              <a:t> “vision”</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1</a:t>
            </a:fld>
            <a:endParaRPr lang="en-US" dirty="0"/>
          </a:p>
        </p:txBody>
      </p:sp>
    </p:spTree>
    <p:extLst>
      <p:ext uri="{BB962C8B-B14F-4D97-AF65-F5344CB8AC3E}">
        <p14:creationId xmlns:p14="http://schemas.microsoft.com/office/powerpoint/2010/main" val="825008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300"/>
              </a:spcBef>
              <a:buFont typeface="Arial" panose="020B0604020202020204" pitchFamily="34" charset="0"/>
              <a:buNone/>
            </a:pPr>
            <a:r>
              <a:rPr lang="en-US" sz="900" b="1" kern="1200" dirty="0" smtClean="0">
                <a:solidFill>
                  <a:schemeClr val="tx1"/>
                </a:solidFill>
                <a:latin typeface="Intel Clear"/>
                <a:ea typeface="Calibri" panose="020F0502020204030204" pitchFamily="34" charset="0"/>
                <a:cs typeface="Times New Roman" panose="02020603050405020304" pitchFamily="18" charset="0"/>
              </a:rPr>
              <a:t>Clarify</a:t>
            </a:r>
            <a:r>
              <a:rPr lang="en-US" sz="900" b="1" kern="1200" baseline="0" dirty="0" smtClean="0">
                <a:solidFill>
                  <a:schemeClr val="tx1"/>
                </a:solidFill>
                <a:latin typeface="Intel Clear"/>
                <a:ea typeface="Calibri" panose="020F0502020204030204" pitchFamily="34" charset="0"/>
                <a:cs typeface="Times New Roman" panose="02020603050405020304" pitchFamily="18" charset="0"/>
              </a:rPr>
              <a:t> the DTG and CQN connections</a:t>
            </a:r>
          </a:p>
          <a:p>
            <a:pPr marL="0" marR="0" lvl="0" indent="0">
              <a:lnSpc>
                <a:spcPct val="107000"/>
              </a:lnSpc>
              <a:spcBef>
                <a:spcPts val="300"/>
              </a:spcBef>
              <a:buFont typeface="Arial" panose="020B0604020202020204" pitchFamily="34" charset="0"/>
              <a:buNone/>
            </a:pPr>
            <a:endParaRPr lang="en-US" sz="900" b="1" kern="1200" dirty="0" smtClean="0">
              <a:solidFill>
                <a:schemeClr val="tx1"/>
              </a:solidFill>
              <a:latin typeface="Intel Clear"/>
              <a:ea typeface="Calibri" panose="020F0502020204030204" pitchFamily="34" charset="0"/>
              <a:cs typeface="Times New Roman" panose="02020603050405020304" pitchFamily="18" charset="0"/>
            </a:endParaRPr>
          </a:p>
          <a:p>
            <a:pPr marL="0" marR="0" lvl="0" indent="0">
              <a:lnSpc>
                <a:spcPct val="107000"/>
              </a:lnSpc>
              <a:spcBef>
                <a:spcPts val="300"/>
              </a:spcBef>
              <a:buFont typeface="Arial" panose="020B0604020202020204" pitchFamily="34" charset="0"/>
              <a:buNone/>
            </a:pPr>
            <a:r>
              <a:rPr lang="en-US" sz="900" b="1" kern="1200" dirty="0" smtClean="0">
                <a:solidFill>
                  <a:schemeClr val="tx1"/>
                </a:solidFill>
                <a:latin typeface="Intel Clear"/>
                <a:ea typeface="Calibri" panose="020F0502020204030204" pitchFamily="34" charset="0"/>
                <a:cs typeface="Times New Roman" panose="02020603050405020304" pitchFamily="18" charset="0"/>
              </a:rPr>
              <a:t>Get examples on $150M biz value.  (Greg)</a:t>
            </a:r>
          </a:p>
          <a:p>
            <a:pPr marL="0" marR="0" lvl="0" indent="0">
              <a:lnSpc>
                <a:spcPct val="107000"/>
              </a:lnSpc>
              <a:spcBef>
                <a:spcPts val="300"/>
              </a:spcBef>
              <a:buFont typeface="Arial" panose="020B0604020202020204" pitchFamily="34" charset="0"/>
              <a:buNone/>
            </a:pPr>
            <a:r>
              <a:rPr lang="en-US" sz="900" b="1" kern="1200" dirty="0" smtClean="0">
                <a:solidFill>
                  <a:schemeClr val="tx1"/>
                </a:solidFill>
                <a:latin typeface="Intel Clear"/>
                <a:ea typeface="Calibri" panose="020F0502020204030204" pitchFamily="34" charset="0"/>
                <a:cs typeface="Times New Roman" panose="02020603050405020304" pitchFamily="18" charset="0"/>
              </a:rPr>
              <a:t>Annie</a:t>
            </a:r>
            <a:r>
              <a:rPr lang="en-US" sz="900" b="1" kern="1200" baseline="0" dirty="0" smtClean="0">
                <a:solidFill>
                  <a:schemeClr val="tx1"/>
                </a:solidFill>
                <a:latin typeface="Intel Clear"/>
                <a:ea typeface="Calibri" panose="020F0502020204030204" pitchFamily="34" charset="0"/>
                <a:cs typeface="Times New Roman" panose="02020603050405020304" pitchFamily="18" charset="0"/>
              </a:rPr>
              <a:t> …</a:t>
            </a:r>
            <a:endParaRPr lang="en-US" sz="900" b="1" kern="1200" dirty="0" smtClean="0">
              <a:solidFill>
                <a:schemeClr val="tx1"/>
              </a:solidFill>
              <a:latin typeface="Intel Clear"/>
              <a:ea typeface="Calibri" panose="020F0502020204030204" pitchFamily="34" charset="0"/>
              <a:cs typeface="Times New Roman" panose="02020603050405020304" pitchFamily="18" charset="0"/>
            </a:endParaRPr>
          </a:p>
          <a:p>
            <a:pPr marL="0" marR="0" lvl="0" indent="0">
              <a:lnSpc>
                <a:spcPct val="107000"/>
              </a:lnSpc>
              <a:spcBef>
                <a:spcPts val="300"/>
              </a:spcBef>
              <a:buFont typeface="Arial" panose="020B0604020202020204" pitchFamily="34" charset="0"/>
              <a:buNone/>
            </a:pPr>
            <a:endParaRPr lang="en-US" sz="900" b="1" kern="1200" dirty="0" smtClean="0">
              <a:solidFill>
                <a:schemeClr val="tx1"/>
              </a:solidFill>
              <a:latin typeface="Intel Clear"/>
              <a:ea typeface="Calibri" panose="020F0502020204030204" pitchFamily="34" charset="0"/>
              <a:cs typeface="Times New Roman" panose="02020603050405020304" pitchFamily="18" charset="0"/>
            </a:endParaRPr>
          </a:p>
          <a:p>
            <a:pPr marL="0" marR="0" lvl="0" indent="0">
              <a:lnSpc>
                <a:spcPct val="107000"/>
              </a:lnSpc>
              <a:spcBef>
                <a:spcPts val="300"/>
              </a:spcBef>
              <a:buFont typeface="Arial" panose="020B0604020202020204" pitchFamily="34" charset="0"/>
              <a:buNone/>
            </a:pPr>
            <a:r>
              <a:rPr lang="en-US" sz="900" b="1" kern="1200" dirty="0" smtClean="0">
                <a:solidFill>
                  <a:schemeClr val="tx1"/>
                </a:solidFill>
                <a:latin typeface="Intel Clear"/>
                <a:ea typeface="Calibri" panose="020F0502020204030204" pitchFamily="34" charset="0"/>
                <a:cs typeface="Times New Roman" panose="02020603050405020304" pitchFamily="18" charset="0"/>
              </a:rPr>
              <a:t>2017 Actions to reach 2020 goals are:</a:t>
            </a:r>
          </a:p>
          <a:p>
            <a:pPr marL="171450" marR="0" lvl="0" indent="-171450">
              <a:lnSpc>
                <a:spcPct val="107000"/>
              </a:lnSpc>
              <a:spcBef>
                <a:spcPts val="300"/>
              </a:spcBef>
              <a:buFont typeface="Arial" panose="020B0604020202020204" pitchFamily="34" charset="0"/>
              <a:buChar char="•"/>
            </a:pPr>
            <a:r>
              <a:rPr lang="en-US" sz="900" kern="1200" dirty="0" smtClean="0">
                <a:solidFill>
                  <a:schemeClr val="tx1"/>
                </a:solidFill>
                <a:latin typeface="Intel Clear"/>
                <a:ea typeface="Calibri" panose="020F0502020204030204" pitchFamily="34" charset="0"/>
                <a:cs typeface="Times New Roman" panose="02020603050405020304" pitchFamily="18" charset="0"/>
              </a:rPr>
              <a:t>Accelerate product design through critical path project acceleration and deliver customer biz value &gt;$150M </a:t>
            </a:r>
            <a:r>
              <a:rPr lang="en-US" sz="900" dirty="0" smtClean="0">
                <a:ea typeface="Calibri" panose="020F0502020204030204" pitchFamily="34" charset="0"/>
                <a:cs typeface="Times New Roman" panose="02020603050405020304" pitchFamily="18" charset="0"/>
              </a:rPr>
              <a:t>(SO1/2) </a:t>
            </a:r>
            <a:endParaRPr lang="en-US" sz="900" kern="1200" dirty="0" smtClean="0">
              <a:solidFill>
                <a:schemeClr val="tx1"/>
              </a:solidFill>
              <a:latin typeface="Intel Clear"/>
              <a:ea typeface="Calibri" panose="020F0502020204030204" pitchFamily="34" charset="0"/>
              <a:cs typeface="Times New Roman" panose="02020603050405020304" pitchFamily="18" charset="0"/>
            </a:endParaRPr>
          </a:p>
          <a:p>
            <a:pPr marL="171450" marR="0" lvl="0" indent="-171450">
              <a:lnSpc>
                <a:spcPct val="107000"/>
              </a:lnSpc>
              <a:spcBef>
                <a:spcPts val="300"/>
              </a:spcBef>
              <a:buFont typeface="Arial" panose="020B0604020202020204" pitchFamily="34" charset="0"/>
              <a:buChar char="•"/>
            </a:pPr>
            <a:r>
              <a:rPr lang="en-US" sz="900" kern="1200" dirty="0" smtClean="0">
                <a:solidFill>
                  <a:schemeClr val="tx1"/>
                </a:solidFill>
                <a:latin typeface="Intel Clear"/>
                <a:ea typeface="Calibri" panose="020F0502020204030204" pitchFamily="34" charset="0"/>
                <a:cs typeface="Times New Roman" panose="02020603050405020304" pitchFamily="18" charset="0"/>
              </a:rPr>
              <a:t>Develop and deliver </a:t>
            </a:r>
            <a:r>
              <a:rPr lang="en-US" sz="900" b="1" kern="1200" dirty="0" smtClean="0">
                <a:solidFill>
                  <a:schemeClr val="tx1"/>
                </a:solidFill>
                <a:latin typeface="Intel Clear"/>
                <a:ea typeface="Calibri" panose="020F0502020204030204" pitchFamily="34" charset="0"/>
                <a:cs typeface="Times New Roman" panose="02020603050405020304" pitchFamily="18" charset="0"/>
              </a:rPr>
              <a:t>Phase 1 Integrated Product Development environment (IPDE) </a:t>
            </a:r>
            <a:r>
              <a:rPr lang="en-US" sz="900" kern="1200" dirty="0" smtClean="0">
                <a:solidFill>
                  <a:schemeClr val="tx1"/>
                </a:solidFill>
                <a:latin typeface="Intel Clear"/>
                <a:ea typeface="Calibri" panose="020F0502020204030204" pitchFamily="34" charset="0"/>
                <a:cs typeface="Times New Roman" panose="02020603050405020304" pitchFamily="18" charset="0"/>
              </a:rPr>
              <a:t>to improve efficiency and on time delivery </a:t>
            </a:r>
            <a:r>
              <a:rPr lang="en-US" sz="900" dirty="0" smtClean="0">
                <a:ea typeface="Calibri" panose="020F0502020204030204" pitchFamily="34" charset="0"/>
                <a:cs typeface="Times New Roman" panose="02020603050405020304" pitchFamily="18" charset="0"/>
              </a:rPr>
              <a:t>(SO2) </a:t>
            </a:r>
            <a:endParaRPr lang="en-US" sz="900" kern="1200" dirty="0" smtClean="0">
              <a:solidFill>
                <a:schemeClr val="tx1"/>
              </a:solidFill>
              <a:latin typeface="Intel Clear"/>
              <a:ea typeface="Calibri" panose="020F0502020204030204" pitchFamily="34" charset="0"/>
              <a:cs typeface="Times New Roman" panose="02020603050405020304" pitchFamily="18" charset="0"/>
            </a:endParaRPr>
          </a:p>
          <a:p>
            <a:pPr marL="341313" lvl="1" indent="-171450">
              <a:lnSpc>
                <a:spcPct val="107000"/>
              </a:lnSpc>
              <a:spcBef>
                <a:spcPts val="300"/>
              </a:spcBef>
              <a:buFont typeface="Arial" panose="020B0604020202020204" pitchFamily="34" charset="0"/>
              <a:buChar char="•"/>
            </a:pPr>
            <a:r>
              <a:rPr lang="en-US" sz="900" kern="1200" dirty="0" smtClean="0">
                <a:solidFill>
                  <a:schemeClr val="tx1"/>
                </a:solidFill>
                <a:latin typeface="Intel Clear"/>
                <a:ea typeface="Calibri" panose="020F0502020204030204" pitchFamily="34" charset="0"/>
                <a:cs typeface="Times New Roman" panose="02020603050405020304" pitchFamily="18" charset="0"/>
              </a:rPr>
              <a:t>Develop and deliver Phase 1 master data solution for PEG </a:t>
            </a:r>
            <a:r>
              <a:rPr lang="en-US" sz="900" dirty="0" smtClean="0">
                <a:ea typeface="Calibri" panose="020F0502020204030204" pitchFamily="34" charset="0"/>
                <a:cs typeface="Times New Roman" panose="02020603050405020304" pitchFamily="18" charset="0"/>
              </a:rPr>
              <a:t>(SO2) </a:t>
            </a:r>
            <a:endParaRPr lang="en-US" sz="900" kern="1200" dirty="0" smtClean="0">
              <a:solidFill>
                <a:schemeClr val="tx1"/>
              </a:solidFill>
              <a:latin typeface="Intel Clear"/>
              <a:ea typeface="Calibri" panose="020F0502020204030204" pitchFamily="34" charset="0"/>
              <a:cs typeface="Times New Roman" panose="02020603050405020304" pitchFamily="18" charset="0"/>
            </a:endParaRPr>
          </a:p>
          <a:p>
            <a:pPr marL="341313" lvl="1" indent="-171450">
              <a:lnSpc>
                <a:spcPct val="107000"/>
              </a:lnSpc>
              <a:spcBef>
                <a:spcPts val="300"/>
              </a:spcBef>
              <a:buFont typeface="Arial" panose="020B0604020202020204" pitchFamily="34" charset="0"/>
              <a:buChar char="•"/>
            </a:pPr>
            <a:r>
              <a:rPr lang="en-US" sz="900" kern="1200" dirty="0" smtClean="0">
                <a:solidFill>
                  <a:schemeClr val="tx1"/>
                </a:solidFill>
                <a:latin typeface="Intel Clear"/>
                <a:ea typeface="Calibri" panose="020F0502020204030204" pitchFamily="34" charset="0"/>
                <a:cs typeface="Times New Roman" panose="02020603050405020304" pitchFamily="18" charset="0"/>
              </a:rPr>
              <a:t>Deliver FUSE end-to-end tooling solution to PEG to reduce PRTs and MRBs </a:t>
            </a:r>
            <a:r>
              <a:rPr lang="en-US" sz="900" dirty="0" smtClean="0">
                <a:ea typeface="Calibri" panose="020F0502020204030204" pitchFamily="34" charset="0"/>
                <a:cs typeface="Times New Roman" panose="02020603050405020304" pitchFamily="18" charset="0"/>
              </a:rPr>
              <a:t>(SO2) </a:t>
            </a:r>
            <a:endParaRPr lang="en-US" sz="900" kern="1200" dirty="0" smtClean="0">
              <a:solidFill>
                <a:schemeClr val="tx1"/>
              </a:solidFill>
              <a:latin typeface="Intel Clear"/>
              <a:ea typeface="Calibri" panose="020F0502020204030204" pitchFamily="34" charset="0"/>
              <a:cs typeface="Times New Roman" panose="02020603050405020304" pitchFamily="18" charset="0"/>
            </a:endParaRPr>
          </a:p>
          <a:p>
            <a:pPr marL="171450" marR="0" lvl="0" indent="-171450">
              <a:lnSpc>
                <a:spcPct val="107000"/>
              </a:lnSpc>
              <a:spcBef>
                <a:spcPts val="300"/>
              </a:spcBef>
              <a:buFont typeface="Arial" panose="020B0604020202020204" pitchFamily="34" charset="0"/>
              <a:buChar char="•"/>
            </a:pPr>
            <a:r>
              <a:rPr lang="en-US" sz="900" kern="1200" dirty="0" smtClean="0">
                <a:solidFill>
                  <a:schemeClr val="tx1"/>
                </a:solidFill>
                <a:latin typeface="Intel Clear"/>
                <a:ea typeface="Calibri" panose="020F0502020204030204" pitchFamily="34" charset="0"/>
                <a:cs typeface="Times New Roman" panose="02020603050405020304" pitchFamily="18" charset="0"/>
              </a:rPr>
              <a:t>Develop and deploy M&amp;A playbooks (Product Engineering/Org Integration) </a:t>
            </a:r>
            <a:r>
              <a:rPr lang="en-US" sz="900" dirty="0" smtClean="0">
                <a:ea typeface="Calibri" panose="020F0502020204030204" pitchFamily="34" charset="0"/>
                <a:cs typeface="Times New Roman" panose="02020603050405020304" pitchFamily="18" charset="0"/>
              </a:rPr>
              <a:t>(SO1)</a:t>
            </a:r>
          </a:p>
          <a:p>
            <a:pPr marL="171450" marR="0" lvl="0" indent="-171450">
              <a:lnSpc>
                <a:spcPct val="107000"/>
              </a:lnSpc>
              <a:spcBef>
                <a:spcPts val="300"/>
              </a:spcBef>
              <a:buFont typeface="Arial" panose="020B0604020202020204" pitchFamily="34" charset="0"/>
              <a:buChar char="•"/>
            </a:pPr>
            <a:r>
              <a:rPr lang="en-US" sz="900" dirty="0" smtClean="0">
                <a:ea typeface="Calibri" panose="020F0502020204030204" pitchFamily="34" charset="0"/>
                <a:cs typeface="Times New Roman" panose="02020603050405020304" pitchFamily="18" charset="0"/>
              </a:rPr>
              <a:t>95% of IT PTS projects aligned to Virtuous Cycle of Growth </a:t>
            </a:r>
            <a:endParaRPr lang="en-US" sz="900" kern="1200" dirty="0" smtClean="0">
              <a:solidFill>
                <a:schemeClr val="tx1"/>
              </a:solidFill>
              <a:latin typeface="Intel Clear"/>
              <a:ea typeface="Calibri" panose="020F0502020204030204" pitchFamily="34" charset="0"/>
              <a:cs typeface="Times New Roman" panose="02020603050405020304" pitchFamily="18" charset="0"/>
            </a:endParaRPr>
          </a:p>
          <a:p>
            <a:pPr marL="171450" marR="0" lvl="0" indent="-171450">
              <a:lnSpc>
                <a:spcPct val="107000"/>
              </a:lnSpc>
              <a:spcBef>
                <a:spcPts val="300"/>
              </a:spcBef>
              <a:buFont typeface="Arial" panose="020B0604020202020204" pitchFamily="34" charset="0"/>
              <a:buChar char="•"/>
            </a:pPr>
            <a:r>
              <a:rPr lang="en-US" sz="900" kern="1200" dirty="0" smtClean="0">
                <a:solidFill>
                  <a:schemeClr val="tx1"/>
                </a:solidFill>
                <a:latin typeface="Intel Clear"/>
                <a:ea typeface="Calibri" panose="020F0502020204030204" pitchFamily="34" charset="0"/>
                <a:cs typeface="Times New Roman" panose="02020603050405020304" pitchFamily="18" charset="0"/>
              </a:rPr>
              <a:t>Upgrade and integrate PSG partner portal into Altera.com </a:t>
            </a:r>
            <a:r>
              <a:rPr lang="en-US" sz="900" dirty="0" smtClean="0">
                <a:ea typeface="Calibri" panose="020F0502020204030204" pitchFamily="34" charset="0"/>
                <a:cs typeface="Times New Roman" panose="02020603050405020304" pitchFamily="18" charset="0"/>
              </a:rPr>
              <a:t>(SO2) </a:t>
            </a:r>
            <a:endParaRPr lang="en-US" sz="900" kern="1200" dirty="0" smtClean="0">
              <a:solidFill>
                <a:schemeClr val="tx1"/>
              </a:solidFill>
              <a:latin typeface="Intel Clear"/>
              <a:ea typeface="Calibri" panose="020F0502020204030204" pitchFamily="34" charset="0"/>
              <a:cs typeface="Times New Roman" panose="02020603050405020304" pitchFamily="18" charset="0"/>
            </a:endParaRPr>
          </a:p>
          <a:p>
            <a:pPr marL="171450" marR="0" lvl="0" indent="-171450">
              <a:lnSpc>
                <a:spcPct val="107000"/>
              </a:lnSpc>
              <a:spcBef>
                <a:spcPts val="300"/>
              </a:spcBef>
              <a:buFont typeface="Arial" panose="020B0604020202020204" pitchFamily="34" charset="0"/>
              <a:buChar char="•"/>
            </a:pPr>
            <a:r>
              <a:rPr lang="en-US" sz="900" kern="1200" dirty="0" smtClean="0">
                <a:solidFill>
                  <a:schemeClr val="tx1"/>
                </a:solidFill>
                <a:latin typeface="Intel Clear"/>
                <a:ea typeface="Calibri" panose="020F0502020204030204" pitchFamily="34" charset="0"/>
                <a:cs typeface="Times New Roman" panose="02020603050405020304" pitchFamily="18" charset="0"/>
              </a:rPr>
              <a:t>BU engagement model with clear goals and biz value review mechanisms </a:t>
            </a:r>
            <a:r>
              <a:rPr lang="en-US" sz="900" dirty="0" smtClean="0">
                <a:ea typeface="Calibri" panose="020F0502020204030204" pitchFamily="34" charset="0"/>
                <a:cs typeface="Times New Roman" panose="02020603050405020304" pitchFamily="18" charset="0"/>
              </a:rPr>
              <a:t>(SO4) </a:t>
            </a:r>
            <a:endParaRPr lang="en-US" sz="900" kern="1200" dirty="0" smtClean="0">
              <a:solidFill>
                <a:schemeClr val="tx1"/>
              </a:solidFill>
              <a:latin typeface="Intel Clear"/>
              <a:ea typeface="Calibri" panose="020F0502020204030204" pitchFamily="34" charset="0"/>
              <a:cs typeface="Times New Roman" panose="02020603050405020304" pitchFamily="18" charset="0"/>
            </a:endParaRPr>
          </a:p>
          <a:p>
            <a:pPr marL="171450" marR="0" lvl="0" indent="-171450">
              <a:lnSpc>
                <a:spcPct val="107000"/>
              </a:lnSpc>
              <a:spcBef>
                <a:spcPts val="300"/>
              </a:spcBef>
              <a:buFont typeface="Arial" panose="020B0604020202020204" pitchFamily="34" charset="0"/>
              <a:buChar char="•"/>
            </a:pPr>
            <a:endParaRPr lang="en-US" sz="900" kern="1200" dirty="0" smtClean="0">
              <a:solidFill>
                <a:schemeClr val="tx1"/>
              </a:solidFill>
              <a:latin typeface="Intel Clear"/>
              <a:ea typeface="Calibri" panose="020F0502020204030204" pitchFamily="34" charset="0"/>
              <a:cs typeface="Times New Roman" panose="02020603050405020304" pitchFamily="18" charset="0"/>
            </a:endParaRPr>
          </a:p>
          <a:p>
            <a:pPr marL="0" marR="0" lvl="0" indent="0">
              <a:lnSpc>
                <a:spcPct val="107000"/>
              </a:lnSpc>
              <a:spcBef>
                <a:spcPts val="300"/>
              </a:spcBef>
              <a:buFont typeface="Arial" panose="020B0604020202020204" pitchFamily="34" charset="0"/>
              <a:buNone/>
            </a:pPr>
            <a:r>
              <a:rPr lang="en-US" sz="900" b="1" kern="1200" dirty="0" smtClean="0">
                <a:solidFill>
                  <a:schemeClr val="tx1"/>
                </a:solidFill>
                <a:latin typeface="Intel Clear"/>
                <a:ea typeface="Calibri" panose="020F0502020204030204" pitchFamily="34" charset="0"/>
                <a:cs typeface="Times New Roman" panose="02020603050405020304" pitchFamily="18" charset="0"/>
              </a:rPr>
              <a:t>Speaker</a:t>
            </a:r>
            <a:r>
              <a:rPr lang="en-US" sz="900" b="1" kern="1200" baseline="0" dirty="0" smtClean="0">
                <a:solidFill>
                  <a:schemeClr val="tx1"/>
                </a:solidFill>
                <a:latin typeface="Intel Clear"/>
                <a:ea typeface="Calibri" panose="020F0502020204030204" pitchFamily="34" charset="0"/>
                <a:cs typeface="Times New Roman" panose="02020603050405020304" pitchFamily="18" charset="0"/>
              </a:rPr>
              <a:t> notes: </a:t>
            </a:r>
          </a:p>
          <a:p>
            <a:pPr marL="0" marR="0" lvl="0" indent="0">
              <a:lnSpc>
                <a:spcPct val="107000"/>
              </a:lnSpc>
              <a:spcBef>
                <a:spcPts val="300"/>
              </a:spcBef>
              <a:buFont typeface="Arial" panose="020B0604020202020204" pitchFamily="34" charset="0"/>
              <a:buNone/>
            </a:pPr>
            <a:r>
              <a:rPr lang="en-US" sz="900" kern="1200" dirty="0" smtClean="0">
                <a:solidFill>
                  <a:schemeClr val="tx1"/>
                </a:solidFill>
                <a:latin typeface="Intel Clear"/>
                <a:ea typeface="Calibri" panose="020F0502020204030204" pitchFamily="34" charset="0"/>
                <a:cs typeface="Times New Roman" panose="02020603050405020304" pitchFamily="18" charset="0"/>
              </a:rPr>
              <a:t>Move</a:t>
            </a:r>
            <a:r>
              <a:rPr lang="en-US" sz="900" kern="1200" baseline="0" dirty="0" smtClean="0">
                <a:solidFill>
                  <a:schemeClr val="tx1"/>
                </a:solidFill>
                <a:latin typeface="Intel Clear"/>
                <a:ea typeface="Calibri" panose="020F0502020204030204" pitchFamily="34" charset="0"/>
                <a:cs typeface="Times New Roman" panose="02020603050405020304" pitchFamily="18" charset="0"/>
              </a:rPr>
              <a:t> away from ad hoc requests where we try and prioritize and fit in.  We want employees to step back and look at business process between the BU’s that we work with and partner with them to deliver complete solutions of what we need (they might not even know what they need).  Ex. </a:t>
            </a:r>
            <a:r>
              <a:rPr lang="en-US" sz="900" kern="1200" baseline="0" dirty="0" err="1" smtClean="0">
                <a:solidFill>
                  <a:schemeClr val="tx1"/>
                </a:solidFill>
                <a:latin typeface="Intel Clear"/>
                <a:ea typeface="Calibri" panose="020F0502020204030204" pitchFamily="34" charset="0"/>
                <a:cs typeface="Times New Roman" panose="02020603050405020304" pitchFamily="18" charset="0"/>
              </a:rPr>
              <a:t>Jama</a:t>
            </a:r>
            <a:r>
              <a:rPr lang="en-US" sz="900" kern="1200" baseline="0" dirty="0" smtClean="0">
                <a:solidFill>
                  <a:schemeClr val="tx1"/>
                </a:solidFill>
                <a:latin typeface="Intel Clear"/>
                <a:ea typeface="Calibri" panose="020F0502020204030204" pitchFamily="34" charset="0"/>
                <a:cs typeface="Times New Roman" panose="02020603050405020304" pitchFamily="18" charset="0"/>
              </a:rPr>
              <a:t> for management requirements tool – how does this interface with materials in TMG / traceability?  </a:t>
            </a:r>
          </a:p>
          <a:p>
            <a:pPr marL="0" marR="0" lvl="0" indent="0">
              <a:lnSpc>
                <a:spcPct val="107000"/>
              </a:lnSpc>
              <a:spcBef>
                <a:spcPts val="300"/>
              </a:spcBef>
              <a:buFont typeface="Arial" panose="020B0604020202020204" pitchFamily="34" charset="0"/>
              <a:buNone/>
            </a:pPr>
            <a:endParaRPr lang="en-US" sz="900" kern="1200" baseline="0" dirty="0" smtClean="0">
              <a:solidFill>
                <a:schemeClr val="tx1"/>
              </a:solidFill>
              <a:latin typeface="Intel Clear"/>
              <a:ea typeface="Calibri" panose="020F0502020204030204" pitchFamily="34" charset="0"/>
              <a:cs typeface="Times New Roman" panose="02020603050405020304" pitchFamily="18" charset="0"/>
            </a:endParaRPr>
          </a:p>
          <a:p>
            <a:pPr marL="0" marR="0" lvl="0" indent="0">
              <a:lnSpc>
                <a:spcPct val="107000"/>
              </a:lnSpc>
              <a:spcBef>
                <a:spcPts val="300"/>
              </a:spcBef>
              <a:buFont typeface="Arial" panose="020B0604020202020204" pitchFamily="34" charset="0"/>
              <a:buNone/>
            </a:pPr>
            <a:r>
              <a:rPr lang="en-US" sz="900" kern="1200" baseline="0" dirty="0" smtClean="0">
                <a:solidFill>
                  <a:schemeClr val="tx1"/>
                </a:solidFill>
                <a:latin typeface="Intel Clear"/>
                <a:ea typeface="Calibri" panose="020F0502020204030204" pitchFamily="34" charset="0"/>
                <a:cs typeface="Times New Roman" panose="02020603050405020304" pitchFamily="18" charset="0"/>
              </a:rPr>
              <a:t>Each group telling us what’s most important for them is not scalable</a:t>
            </a:r>
          </a:p>
          <a:p>
            <a:pPr marL="628650" marR="0" lvl="1" indent="-171450">
              <a:lnSpc>
                <a:spcPct val="107000"/>
              </a:lnSpc>
              <a:spcBef>
                <a:spcPts val="300"/>
              </a:spcBef>
              <a:buFont typeface="Arial" panose="020B0604020202020204" pitchFamily="34" charset="0"/>
              <a:buChar char="•"/>
            </a:pPr>
            <a:r>
              <a:rPr lang="en-US" sz="900" kern="1200" baseline="0" dirty="0" smtClean="0">
                <a:solidFill>
                  <a:schemeClr val="tx1"/>
                </a:solidFill>
                <a:latin typeface="Intel Clear"/>
                <a:ea typeface="Calibri" panose="020F0502020204030204" pitchFamily="34" charset="0"/>
                <a:cs typeface="Times New Roman" panose="02020603050405020304" pitchFamily="18" charset="0"/>
              </a:rPr>
              <a:t>CISA transformation a good ex.  - what is all the work they are doing; how do we play in the overall strategy</a:t>
            </a:r>
          </a:p>
          <a:p>
            <a:pPr marL="628650" marR="0" lvl="1" indent="-171450">
              <a:lnSpc>
                <a:spcPct val="107000"/>
              </a:lnSpc>
              <a:spcBef>
                <a:spcPts val="300"/>
              </a:spcBef>
              <a:buFont typeface="Arial" panose="020B0604020202020204" pitchFamily="34" charset="0"/>
              <a:buChar char="•"/>
            </a:pPr>
            <a:endParaRPr lang="en-US" sz="900" kern="1200" baseline="0" dirty="0" smtClean="0">
              <a:solidFill>
                <a:schemeClr val="tx1"/>
              </a:solidFill>
              <a:latin typeface="Intel Clear"/>
              <a:ea typeface="Calibri" panose="020F0502020204030204" pitchFamily="34" charset="0"/>
              <a:cs typeface="Times New Roman" panose="02020603050405020304" pitchFamily="18" charset="0"/>
            </a:endParaRPr>
          </a:p>
          <a:p>
            <a:pPr marL="457200" marR="0" lvl="1" indent="0">
              <a:lnSpc>
                <a:spcPct val="107000"/>
              </a:lnSpc>
              <a:spcBef>
                <a:spcPts val="300"/>
              </a:spcBef>
              <a:buFont typeface="Arial" panose="020B0604020202020204" pitchFamily="34" charset="0"/>
              <a:buNone/>
            </a:pPr>
            <a:r>
              <a:rPr lang="en-US" sz="900" kern="1200" baseline="0" dirty="0" smtClean="0">
                <a:solidFill>
                  <a:schemeClr val="tx1"/>
                </a:solidFill>
                <a:latin typeface="Intel Clear"/>
                <a:ea typeface="Calibri" panose="020F0502020204030204" pitchFamily="34" charset="0"/>
                <a:cs typeface="Times New Roman" panose="02020603050405020304" pitchFamily="18" charset="0"/>
              </a:rPr>
              <a:t>What is the behavior that we want employees to do:  Understand how our solutions are integrated; not creating stand a lone solutions.  Tied into Dev Ops – makes the work visible.  Bring back to the managers how the work is prioritized or when getting requests for new work.  </a:t>
            </a:r>
            <a:endParaRPr lang="en-US" sz="900" kern="1200" dirty="0" smtClean="0">
              <a:solidFill>
                <a:schemeClr val="tx1"/>
              </a:solidFill>
              <a:latin typeface="Intel Clear"/>
              <a:ea typeface="Calibri" panose="020F0502020204030204" pitchFamily="34" charset="0"/>
              <a:cs typeface="Times New Roman" panose="02020603050405020304" pitchFamily="18" charset="0"/>
            </a:endParaRPr>
          </a:p>
          <a:p>
            <a:pPr marL="171450" marR="0" lvl="0" indent="-171450">
              <a:lnSpc>
                <a:spcPct val="107000"/>
              </a:lnSpc>
              <a:spcBef>
                <a:spcPts val="300"/>
              </a:spcBef>
              <a:buFont typeface="Arial" panose="020B0604020202020204" pitchFamily="34" charset="0"/>
              <a:buChar char="•"/>
            </a:pPr>
            <a:endParaRPr lang="en-US" sz="900" kern="1200" dirty="0" smtClean="0">
              <a:solidFill>
                <a:schemeClr val="tx1"/>
              </a:solidFill>
              <a:latin typeface="Intel Clear"/>
              <a:ea typeface="Calibri" panose="020F0502020204030204" pitchFamily="34" charset="0"/>
              <a:cs typeface="Times New Roman" panose="02020603050405020304" pitchFamily="18" charset="0"/>
            </a:endParaRPr>
          </a:p>
          <a:p>
            <a:pPr marL="171450" marR="0" lvl="0" indent="-171450">
              <a:lnSpc>
                <a:spcPct val="107000"/>
              </a:lnSpc>
              <a:spcBef>
                <a:spcPts val="300"/>
              </a:spcBef>
              <a:buFont typeface="Arial" panose="020B0604020202020204" pitchFamily="34" charset="0"/>
              <a:buChar char="•"/>
            </a:pPr>
            <a:endParaRPr lang="en-US" sz="900" kern="1200" dirty="0" smtClean="0">
              <a:solidFill>
                <a:schemeClr val="tx1"/>
              </a:solidFill>
              <a:latin typeface="Intel Clear"/>
              <a:ea typeface="Calibri" panose="020F0502020204030204" pitchFamily="34" charset="0"/>
              <a:cs typeface="Times New Roman" panose="02020603050405020304" pitchFamily="18" charset="0"/>
            </a:endParaRPr>
          </a:p>
          <a:p>
            <a:pPr marL="171450" marR="0" lvl="0" indent="-171450">
              <a:lnSpc>
                <a:spcPct val="107000"/>
              </a:lnSpc>
              <a:spcBef>
                <a:spcPts val="300"/>
              </a:spcBef>
              <a:buFont typeface="Arial" panose="020B0604020202020204" pitchFamily="34" charset="0"/>
              <a:buChar char="•"/>
            </a:pPr>
            <a:endParaRPr lang="en-US" sz="900" kern="1200" dirty="0" smtClean="0">
              <a:solidFill>
                <a:schemeClr val="tx1"/>
              </a:solidFill>
              <a:latin typeface="Intel Clear"/>
              <a:ea typeface="Calibri" panose="020F0502020204030204" pitchFamily="34" charset="0"/>
              <a:cs typeface="Times New Roman" panose="02020603050405020304" pitchFamily="18" charset="0"/>
            </a:endParaRPr>
          </a:p>
          <a:p>
            <a:pPr marL="171450" marR="0" lvl="0" indent="-171450">
              <a:lnSpc>
                <a:spcPct val="107000"/>
              </a:lnSpc>
              <a:spcBef>
                <a:spcPts val="300"/>
              </a:spcBef>
              <a:buFont typeface="Arial" panose="020B0604020202020204" pitchFamily="34" charset="0"/>
              <a:buChar char="•"/>
            </a:pPr>
            <a:r>
              <a:rPr lang="en-US" sz="900" kern="1200" dirty="0" smtClean="0">
                <a:solidFill>
                  <a:schemeClr val="tx1"/>
                </a:solidFill>
                <a:latin typeface="Intel Clear"/>
                <a:ea typeface="Calibri" panose="020F0502020204030204" pitchFamily="34" charset="0"/>
                <a:cs typeface="Times New Roman" panose="02020603050405020304" pitchFamily="18" charset="0"/>
              </a:rPr>
              <a:t>Accelerate product design through critical path project acceleration and deliver customer biz value &gt;$150M </a:t>
            </a:r>
            <a:r>
              <a:rPr lang="en-US" sz="900" dirty="0" smtClean="0">
                <a:ea typeface="Calibri" panose="020F0502020204030204" pitchFamily="34" charset="0"/>
                <a:cs typeface="Times New Roman" panose="02020603050405020304" pitchFamily="18" charset="0"/>
              </a:rPr>
              <a:t>(SO1/2) </a:t>
            </a:r>
            <a:endParaRPr lang="en-US" sz="900" kern="1200" dirty="0" smtClean="0">
              <a:solidFill>
                <a:schemeClr val="tx1"/>
              </a:solidFill>
              <a:latin typeface="Intel Clear"/>
              <a:ea typeface="Calibri" panose="020F0502020204030204" pitchFamily="34" charset="0"/>
              <a:cs typeface="Times New Roman" panose="02020603050405020304" pitchFamily="18" charset="0"/>
            </a:endParaRPr>
          </a:p>
          <a:p>
            <a:pPr marL="171450" marR="0" lvl="0" indent="-171450">
              <a:lnSpc>
                <a:spcPct val="107000"/>
              </a:lnSpc>
              <a:spcBef>
                <a:spcPts val="300"/>
              </a:spcBef>
              <a:buFont typeface="Arial" panose="020B0604020202020204" pitchFamily="34" charset="0"/>
              <a:buChar char="•"/>
            </a:pPr>
            <a:r>
              <a:rPr lang="en-US" sz="900" kern="1200" dirty="0" smtClean="0">
                <a:solidFill>
                  <a:schemeClr val="tx1"/>
                </a:solidFill>
                <a:latin typeface="Intel Clear"/>
                <a:ea typeface="Calibri" panose="020F0502020204030204" pitchFamily="34" charset="0"/>
                <a:cs typeface="Times New Roman" panose="02020603050405020304" pitchFamily="18" charset="0"/>
              </a:rPr>
              <a:t>Develop and deliver </a:t>
            </a:r>
            <a:r>
              <a:rPr lang="en-US" sz="900" b="1" kern="1200" dirty="0" smtClean="0">
                <a:solidFill>
                  <a:schemeClr val="tx1"/>
                </a:solidFill>
                <a:latin typeface="Intel Clear"/>
                <a:ea typeface="Calibri" panose="020F0502020204030204" pitchFamily="34" charset="0"/>
                <a:cs typeface="Times New Roman" panose="02020603050405020304" pitchFamily="18" charset="0"/>
              </a:rPr>
              <a:t>Phase 1 Integrated Product Development environment (IPDE) </a:t>
            </a:r>
            <a:r>
              <a:rPr lang="en-US" sz="900" kern="1200" dirty="0" smtClean="0">
                <a:solidFill>
                  <a:schemeClr val="tx1"/>
                </a:solidFill>
                <a:latin typeface="Intel Clear"/>
                <a:ea typeface="Calibri" panose="020F0502020204030204" pitchFamily="34" charset="0"/>
                <a:cs typeface="Times New Roman" panose="02020603050405020304" pitchFamily="18" charset="0"/>
              </a:rPr>
              <a:t>to improve efficiency and on time delivery </a:t>
            </a:r>
            <a:r>
              <a:rPr lang="en-US" sz="900" dirty="0" smtClean="0">
                <a:ea typeface="Calibri" panose="020F0502020204030204" pitchFamily="34" charset="0"/>
                <a:cs typeface="Times New Roman" panose="02020603050405020304" pitchFamily="18" charset="0"/>
              </a:rPr>
              <a:t>(SO2) </a:t>
            </a:r>
            <a:endParaRPr lang="en-US" sz="900" kern="1200" dirty="0" smtClean="0">
              <a:solidFill>
                <a:schemeClr val="tx1"/>
              </a:solidFill>
              <a:latin typeface="Intel Clear"/>
              <a:ea typeface="Calibri" panose="020F0502020204030204" pitchFamily="34" charset="0"/>
              <a:cs typeface="Times New Roman" panose="02020603050405020304" pitchFamily="18" charset="0"/>
            </a:endParaRPr>
          </a:p>
          <a:p>
            <a:pPr marL="341313" lvl="1" indent="-171450">
              <a:lnSpc>
                <a:spcPct val="107000"/>
              </a:lnSpc>
              <a:spcBef>
                <a:spcPts val="300"/>
              </a:spcBef>
              <a:buFont typeface="Arial" panose="020B0604020202020204" pitchFamily="34" charset="0"/>
              <a:buChar char="•"/>
            </a:pPr>
            <a:r>
              <a:rPr lang="en-US" sz="900" kern="1200" dirty="0" smtClean="0">
                <a:solidFill>
                  <a:schemeClr val="tx1"/>
                </a:solidFill>
                <a:latin typeface="Intel Clear"/>
                <a:ea typeface="Calibri" panose="020F0502020204030204" pitchFamily="34" charset="0"/>
                <a:cs typeface="Times New Roman" panose="02020603050405020304" pitchFamily="18" charset="0"/>
              </a:rPr>
              <a:t>Develop and deliver Phase 1 master data solution for PEG </a:t>
            </a:r>
            <a:r>
              <a:rPr lang="en-US" sz="900" dirty="0" smtClean="0">
                <a:ea typeface="Calibri" panose="020F0502020204030204" pitchFamily="34" charset="0"/>
                <a:cs typeface="Times New Roman" panose="02020603050405020304" pitchFamily="18" charset="0"/>
              </a:rPr>
              <a:t>(SO2) </a:t>
            </a:r>
            <a:endParaRPr lang="en-US" sz="900" kern="1200" dirty="0" smtClean="0">
              <a:solidFill>
                <a:schemeClr val="tx1"/>
              </a:solidFill>
              <a:latin typeface="Intel Clear"/>
              <a:ea typeface="Calibri" panose="020F0502020204030204" pitchFamily="34" charset="0"/>
              <a:cs typeface="Times New Roman" panose="02020603050405020304" pitchFamily="18" charset="0"/>
            </a:endParaRPr>
          </a:p>
          <a:p>
            <a:pPr marL="341313" lvl="1" indent="-171450">
              <a:lnSpc>
                <a:spcPct val="107000"/>
              </a:lnSpc>
              <a:spcBef>
                <a:spcPts val="300"/>
              </a:spcBef>
              <a:buFont typeface="Arial" panose="020B0604020202020204" pitchFamily="34" charset="0"/>
              <a:buChar char="•"/>
            </a:pPr>
            <a:r>
              <a:rPr lang="en-US" sz="900" kern="1200" dirty="0" smtClean="0">
                <a:solidFill>
                  <a:schemeClr val="tx1"/>
                </a:solidFill>
                <a:latin typeface="Intel Clear"/>
                <a:ea typeface="Calibri" panose="020F0502020204030204" pitchFamily="34" charset="0"/>
                <a:cs typeface="Times New Roman" panose="02020603050405020304" pitchFamily="18" charset="0"/>
              </a:rPr>
              <a:t>Deliver FUSE end-to-end tooling solution to PEG to reduce PRTs and MRBs </a:t>
            </a:r>
            <a:r>
              <a:rPr lang="en-US" sz="900" dirty="0" smtClean="0">
                <a:ea typeface="Calibri" panose="020F0502020204030204" pitchFamily="34" charset="0"/>
                <a:cs typeface="Times New Roman" panose="02020603050405020304" pitchFamily="18" charset="0"/>
              </a:rPr>
              <a:t>(SO2) </a:t>
            </a:r>
            <a:endParaRPr lang="en-US" sz="900" kern="1200" dirty="0" smtClean="0">
              <a:solidFill>
                <a:schemeClr val="tx1"/>
              </a:solidFill>
              <a:latin typeface="Intel Clear"/>
              <a:ea typeface="Calibri" panose="020F0502020204030204" pitchFamily="34" charset="0"/>
              <a:cs typeface="Times New Roman" panose="02020603050405020304" pitchFamily="18" charset="0"/>
            </a:endParaRPr>
          </a:p>
          <a:p>
            <a:pPr marL="171450" marR="0" lvl="0" indent="-171450">
              <a:lnSpc>
                <a:spcPct val="107000"/>
              </a:lnSpc>
              <a:spcBef>
                <a:spcPts val="300"/>
              </a:spcBef>
              <a:buFont typeface="Arial" panose="020B0604020202020204" pitchFamily="34" charset="0"/>
              <a:buChar char="•"/>
            </a:pPr>
            <a:r>
              <a:rPr lang="en-US" sz="900" kern="1200" dirty="0" smtClean="0">
                <a:solidFill>
                  <a:schemeClr val="tx1"/>
                </a:solidFill>
                <a:latin typeface="Intel Clear"/>
                <a:ea typeface="Calibri" panose="020F0502020204030204" pitchFamily="34" charset="0"/>
                <a:cs typeface="Times New Roman" panose="02020603050405020304" pitchFamily="18" charset="0"/>
              </a:rPr>
              <a:t>Develop and deploy M&amp;A playbooks (Product Engineering/Org Integration) </a:t>
            </a:r>
            <a:r>
              <a:rPr lang="en-US" sz="900" dirty="0" smtClean="0">
                <a:ea typeface="Calibri" panose="020F0502020204030204" pitchFamily="34" charset="0"/>
                <a:cs typeface="Times New Roman" panose="02020603050405020304" pitchFamily="18" charset="0"/>
              </a:rPr>
              <a:t>(SO1)</a:t>
            </a:r>
          </a:p>
          <a:p>
            <a:pPr marL="171450" marR="0" lvl="0" indent="-171450">
              <a:lnSpc>
                <a:spcPct val="107000"/>
              </a:lnSpc>
              <a:spcBef>
                <a:spcPts val="300"/>
              </a:spcBef>
              <a:buFont typeface="Arial" panose="020B0604020202020204" pitchFamily="34" charset="0"/>
              <a:buChar char="•"/>
            </a:pPr>
            <a:r>
              <a:rPr lang="en-US" sz="900" dirty="0" smtClean="0">
                <a:ea typeface="Calibri" panose="020F0502020204030204" pitchFamily="34" charset="0"/>
                <a:cs typeface="Times New Roman" panose="02020603050405020304" pitchFamily="18" charset="0"/>
              </a:rPr>
              <a:t>95% of IT PTS projects aligned to Virtuous Cycle of Growth </a:t>
            </a:r>
            <a:endParaRPr lang="en-US" sz="900" kern="1200" dirty="0" smtClean="0">
              <a:solidFill>
                <a:schemeClr val="tx1"/>
              </a:solidFill>
              <a:latin typeface="Intel Clear"/>
              <a:ea typeface="Calibri" panose="020F0502020204030204" pitchFamily="34" charset="0"/>
              <a:cs typeface="Times New Roman" panose="02020603050405020304" pitchFamily="18" charset="0"/>
            </a:endParaRPr>
          </a:p>
          <a:p>
            <a:pPr marL="171450" marR="0" lvl="0" indent="-171450">
              <a:lnSpc>
                <a:spcPct val="107000"/>
              </a:lnSpc>
              <a:spcBef>
                <a:spcPts val="300"/>
              </a:spcBef>
              <a:buFont typeface="Arial" panose="020B0604020202020204" pitchFamily="34" charset="0"/>
              <a:buChar char="•"/>
            </a:pPr>
            <a:r>
              <a:rPr lang="en-US" sz="900" kern="1200" dirty="0" smtClean="0">
                <a:solidFill>
                  <a:schemeClr val="tx1"/>
                </a:solidFill>
                <a:latin typeface="Intel Clear"/>
                <a:ea typeface="Calibri" panose="020F0502020204030204" pitchFamily="34" charset="0"/>
                <a:cs typeface="Times New Roman" panose="02020603050405020304" pitchFamily="18" charset="0"/>
              </a:rPr>
              <a:t>Upgrade and integrate PSG partner portal into Altera.com </a:t>
            </a:r>
            <a:r>
              <a:rPr lang="en-US" sz="900" dirty="0" smtClean="0">
                <a:ea typeface="Calibri" panose="020F0502020204030204" pitchFamily="34" charset="0"/>
                <a:cs typeface="Times New Roman" panose="02020603050405020304" pitchFamily="18" charset="0"/>
              </a:rPr>
              <a:t>(SO2) </a:t>
            </a:r>
            <a:endParaRPr lang="en-US" sz="900" kern="1200" dirty="0" smtClean="0">
              <a:solidFill>
                <a:schemeClr val="tx1"/>
              </a:solidFill>
              <a:latin typeface="Intel Clear"/>
              <a:ea typeface="Calibri" panose="020F0502020204030204" pitchFamily="34" charset="0"/>
              <a:cs typeface="Times New Roman" panose="02020603050405020304" pitchFamily="18" charset="0"/>
            </a:endParaRPr>
          </a:p>
          <a:p>
            <a:pPr marL="171450" marR="0" lvl="0" indent="-171450">
              <a:lnSpc>
                <a:spcPct val="107000"/>
              </a:lnSpc>
              <a:spcBef>
                <a:spcPts val="300"/>
              </a:spcBef>
              <a:buFont typeface="Arial" panose="020B0604020202020204" pitchFamily="34" charset="0"/>
              <a:buChar char="•"/>
            </a:pPr>
            <a:r>
              <a:rPr lang="en-US" sz="900" kern="1200" dirty="0" smtClean="0">
                <a:solidFill>
                  <a:schemeClr val="tx1"/>
                </a:solidFill>
                <a:latin typeface="Intel Clear"/>
                <a:ea typeface="Calibri" panose="020F0502020204030204" pitchFamily="34" charset="0"/>
                <a:cs typeface="Times New Roman" panose="02020603050405020304" pitchFamily="18" charset="0"/>
              </a:rPr>
              <a:t>BU engagement model with clear goals and biz value review mechanisms </a:t>
            </a:r>
            <a:r>
              <a:rPr lang="en-US" sz="900" dirty="0" smtClean="0">
                <a:ea typeface="Calibri" panose="020F0502020204030204" pitchFamily="34" charset="0"/>
                <a:cs typeface="Times New Roman" panose="02020603050405020304" pitchFamily="18" charset="0"/>
              </a:rPr>
              <a:t>(SO4) </a:t>
            </a:r>
            <a:endParaRPr lang="en-US" sz="900" kern="1200" dirty="0">
              <a:solidFill>
                <a:schemeClr val="tx1"/>
              </a:solidFill>
              <a:latin typeface="Intel Clear"/>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315887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36C804-78DD-42F5-B3F0-FB70E1AF9512}"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2340184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2400" dirty="0" smtClean="0"/>
          </a:p>
          <a:p>
            <a:pPr lvl="1"/>
            <a:r>
              <a:rPr lang="en-US" sz="2400" dirty="0" smtClean="0"/>
              <a:t>Drive </a:t>
            </a:r>
            <a:r>
              <a:rPr lang="en-US" sz="2400" dirty="0" err="1" smtClean="0"/>
              <a:t>OpX</a:t>
            </a:r>
            <a:r>
              <a:rPr lang="en-US" sz="2400" dirty="0" smtClean="0"/>
              <a:t> with passion, vigor and discipline</a:t>
            </a:r>
          </a:p>
          <a:p>
            <a:pPr lvl="2"/>
            <a:r>
              <a:rPr lang="en-US" dirty="0" smtClean="0"/>
              <a:t>Landscape simplification (tools and data)</a:t>
            </a:r>
          </a:p>
          <a:p>
            <a:pPr lvl="2"/>
            <a:r>
              <a:rPr lang="en-US" dirty="0" smtClean="0"/>
              <a:t>DevOps &amp; ITIL maturity – Make all the work visible to reduce hardship &amp; drudgery</a:t>
            </a:r>
          </a:p>
          <a:p>
            <a:pPr marL="0" marR="0" lvl="0" indent="0">
              <a:lnSpc>
                <a:spcPct val="107000"/>
              </a:lnSpc>
              <a:spcBef>
                <a:spcPts val="300"/>
              </a:spcBef>
              <a:buFont typeface="Arial" panose="020B0604020202020204" pitchFamily="34" charset="0"/>
              <a:buNone/>
            </a:pPr>
            <a:endParaRPr lang="en-US" sz="900" kern="1200" dirty="0">
              <a:solidFill>
                <a:schemeClr val="tx1"/>
              </a:solidFill>
              <a:latin typeface="Intel Clear"/>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110882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t>Sanjeev – roadmap forward where people slot in</a:t>
            </a:r>
          </a:p>
          <a:p>
            <a:r>
              <a:rPr lang="en-US" sz="900" dirty="0" smtClean="0"/>
              <a:t>Job code / spans levels</a:t>
            </a:r>
          </a:p>
          <a:p>
            <a:r>
              <a:rPr lang="en-US" sz="900" dirty="0" smtClean="0"/>
              <a:t>Gina - Align to IT / Enterprise level</a:t>
            </a:r>
            <a:r>
              <a:rPr lang="en-US" sz="900" baseline="0" dirty="0" smtClean="0"/>
              <a:t> initiatives.</a:t>
            </a:r>
          </a:p>
          <a:p>
            <a:r>
              <a:rPr lang="en-US" sz="900" baseline="0" dirty="0" smtClean="0"/>
              <a:t>	how much can we grow … grade growth?</a:t>
            </a:r>
            <a:endParaRPr lang="en-US" sz="900" dirty="0" smtClean="0"/>
          </a:p>
          <a:p>
            <a:endParaRPr lang="en-US" sz="900"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483505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7000"/>
              </a:lnSpc>
              <a:spcBef>
                <a:spcPts val="0"/>
              </a:spcBef>
              <a:spcAft>
                <a:spcPts val="300"/>
              </a:spcAft>
              <a:buClrTx/>
              <a:buSzTx/>
              <a:buFont typeface="Arial" panose="020B0604020202020204" pitchFamily="34" charset="0"/>
              <a:buNone/>
              <a:tabLst>
                <a:tab pos="457200" algn="l"/>
              </a:tabLst>
              <a:defRPr/>
            </a:pPr>
            <a:r>
              <a:rPr lang="en-US" sz="1200" b="1" kern="1200" dirty="0" smtClean="0">
                <a:solidFill>
                  <a:schemeClr val="tx1"/>
                </a:solidFill>
                <a:latin typeface="Intel Clear"/>
                <a:ea typeface="Calibri" panose="020F0502020204030204" pitchFamily="34" charset="0"/>
                <a:cs typeface="Times New Roman" panose="02020603050405020304" pitchFamily="18" charset="0"/>
              </a:rPr>
              <a:t>What’s most important right now?  </a:t>
            </a:r>
            <a:r>
              <a:rPr lang="en-US" sz="1200" b="0" kern="1200" dirty="0" smtClean="0">
                <a:solidFill>
                  <a:schemeClr val="tx1"/>
                </a:solidFill>
                <a:latin typeface="Intel Clear"/>
                <a:ea typeface="Calibri" panose="020F0502020204030204" pitchFamily="34" charset="0"/>
                <a:cs typeface="Times New Roman" panose="02020603050405020304" pitchFamily="18" charset="0"/>
              </a:rPr>
              <a:t>If we accomplish only one thing during the next 3-6 months, what would it be?  In other words, what</a:t>
            </a:r>
            <a:r>
              <a:rPr lang="en-US" sz="1200" b="0" kern="1200" baseline="0" dirty="0" smtClean="0">
                <a:solidFill>
                  <a:schemeClr val="tx1"/>
                </a:solidFill>
                <a:latin typeface="Intel Clear"/>
                <a:ea typeface="Calibri" panose="020F0502020204030204" pitchFamily="34" charset="0"/>
                <a:cs typeface="Times New Roman" panose="02020603050405020304" pitchFamily="18" charset="0"/>
              </a:rPr>
              <a:t> must be true 3-6 months from now for us to be able to look back and say with any credibility that we had a good period?</a:t>
            </a:r>
          </a:p>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7181084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Intel Clear"/>
              <a:ea typeface="+mn-ea"/>
              <a:cs typeface="+mn-cs"/>
            </a:endParaRPr>
          </a:p>
        </p:txBody>
      </p:sp>
      <p:sp>
        <p:nvSpPr>
          <p:cNvPr id="4" name="Slide Number Placeholder 3"/>
          <p:cNvSpPr>
            <a:spLocks noGrp="1"/>
          </p:cNvSpPr>
          <p:nvPr>
            <p:ph type="sldNum" sz="quarter" idx="10"/>
          </p:nvPr>
        </p:nvSpPr>
        <p:spPr/>
        <p:txBody>
          <a:bodyPr/>
          <a:lstStyle/>
          <a:p>
            <a:fld id="{D61C8689-8455-3546-ADF9-3B7273760F66}" type="slidenum">
              <a:rPr lang="en-US" smtClean="0"/>
              <a:pPr/>
              <a:t>16</a:t>
            </a:fld>
            <a:endParaRPr lang="en-US" dirty="0"/>
          </a:p>
        </p:txBody>
      </p:sp>
    </p:spTree>
    <p:extLst>
      <p:ext uri="{BB962C8B-B14F-4D97-AF65-F5344CB8AC3E}">
        <p14:creationId xmlns:p14="http://schemas.microsoft.com/office/powerpoint/2010/main" val="2794443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Intel Clear"/>
                <a:ea typeface="+mn-ea"/>
                <a:cs typeface="+mn-cs"/>
              </a:rPr>
              <a:t>Jul</a:t>
            </a:r>
            <a:r>
              <a:rPr lang="en-US" sz="1200" kern="1200" baseline="0" dirty="0">
                <a:solidFill>
                  <a:schemeClr val="tx1"/>
                </a:solidFill>
                <a:effectLst/>
                <a:latin typeface="Intel Clear"/>
                <a:ea typeface="+mn-ea"/>
                <a:cs typeface="+mn-cs"/>
              </a:rPr>
              <a:t> 5 update:  Changed SO #2 title replacing “</a:t>
            </a:r>
            <a:r>
              <a:rPr lang="en-US" sz="1200" kern="1200" dirty="0">
                <a:solidFill>
                  <a:schemeClr val="tx1"/>
                </a:solidFill>
                <a:effectLst/>
                <a:latin typeface="Intel Clear"/>
                <a:ea typeface="+mn-ea"/>
                <a:cs typeface="+mn-cs"/>
              </a:rPr>
              <a:t>Continuously Improve How </a:t>
            </a:r>
            <a:r>
              <a:rPr lang="en-US" sz="1200" kern="1200">
                <a:solidFill>
                  <a:schemeClr val="tx1"/>
                </a:solidFill>
                <a:effectLst/>
                <a:latin typeface="Intel Clear"/>
                <a:ea typeface="+mn-ea"/>
                <a:cs typeface="+mn-cs"/>
              </a:rPr>
              <a:t>Intel’s Businesses Run &amp; Grow” </a:t>
            </a:r>
            <a:r>
              <a:rPr lang="en-US" sz="1200" kern="1200" dirty="0">
                <a:solidFill>
                  <a:schemeClr val="tx1"/>
                </a:solidFill>
                <a:effectLst/>
                <a:latin typeface="Intel Clear"/>
                <a:ea typeface="+mn-ea"/>
                <a:cs typeface="+mn-cs"/>
              </a:rPr>
              <a:t>to “Transform How Intel</a:t>
            </a:r>
            <a:r>
              <a:rPr lang="en-US" sz="1200" kern="1200" baseline="0" dirty="0">
                <a:solidFill>
                  <a:schemeClr val="tx1"/>
                </a:solidFill>
                <a:effectLst/>
                <a:latin typeface="Intel Clear"/>
                <a:ea typeface="+mn-ea"/>
                <a:cs typeface="+mn-cs"/>
              </a:rPr>
              <a:t> </a:t>
            </a:r>
            <a:r>
              <a:rPr lang="en-US" sz="1200" kern="1200" dirty="0">
                <a:solidFill>
                  <a:schemeClr val="tx1"/>
                </a:solidFill>
                <a:effectLst/>
                <a:latin typeface="Intel Clear"/>
                <a:ea typeface="+mn-ea"/>
                <a:cs typeface="+mn-cs"/>
              </a:rPr>
              <a:t>Runs and Grows” given</a:t>
            </a:r>
            <a:r>
              <a:rPr lang="en-US" sz="1200" kern="1200" baseline="0" dirty="0">
                <a:solidFill>
                  <a:schemeClr val="tx1"/>
                </a:solidFill>
                <a:effectLst/>
                <a:latin typeface="Intel Clear"/>
                <a:ea typeface="+mn-ea"/>
                <a:cs typeface="+mn-cs"/>
              </a:rPr>
              <a:t> Paula T’s request</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Jun 2 update- Rearranged</a:t>
            </a:r>
            <a:r>
              <a:rPr lang="en-US" baseline="0" dirty="0"/>
              <a:t> SO #4 title, p</a:t>
            </a:r>
            <a:r>
              <a:rPr lang="en-US" dirty="0"/>
              <a:t>ut Secure Intel before Deliver </a:t>
            </a:r>
            <a:r>
              <a:rPr lang="en-US" dirty="0" err="1"/>
              <a:t>OpX</a:t>
            </a:r>
            <a:r>
              <a:rPr lang="en-US" dirty="0"/>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Mar 28 update- updated some overlooked KI wording changes tha</a:t>
            </a:r>
            <a:r>
              <a:rPr lang="en-US" baseline="0" dirty="0"/>
              <a:t>t IT staff approved mid-Mar</a:t>
            </a:r>
            <a:endParaRPr lang="en-US" dirty="0"/>
          </a:p>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5090611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 summary slide of</a:t>
            </a:r>
            <a:r>
              <a:rPr lang="en-US" baseline="0" dirty="0" smtClean="0"/>
              <a:t> the accomplishments that we’ve had in the year (could pull the slides from PEG review / the last portfolio review).  Business value slide (TTM).  Ask each director what the “So what” is for that. </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19</a:t>
            </a:fld>
            <a:endParaRPr lang="en-US" dirty="0"/>
          </a:p>
        </p:txBody>
      </p:sp>
    </p:spTree>
    <p:extLst>
      <p:ext uri="{BB962C8B-B14F-4D97-AF65-F5344CB8AC3E}">
        <p14:creationId xmlns:p14="http://schemas.microsoft.com/office/powerpoint/2010/main" val="7576962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piece</a:t>
            </a:r>
            <a:r>
              <a:rPr lang="en-US" baseline="0" dirty="0" smtClean="0"/>
              <a:t> is front half and the framework</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5326057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21</a:t>
            </a:fld>
            <a:endParaRPr lang="en-US" dirty="0"/>
          </a:p>
        </p:txBody>
      </p:sp>
    </p:spTree>
    <p:extLst>
      <p:ext uri="{BB962C8B-B14F-4D97-AF65-F5344CB8AC3E}">
        <p14:creationId xmlns:p14="http://schemas.microsoft.com/office/powerpoint/2010/main" val="2368178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Used </a:t>
            </a:r>
            <a:r>
              <a:rPr lang="en-US" u="sng" baseline="0" dirty="0" smtClean="0"/>
              <a:t>Patrick </a:t>
            </a:r>
            <a:r>
              <a:rPr lang="en-US" u="sng" baseline="0" dirty="0" err="1" smtClean="0"/>
              <a:t>Lencioni</a:t>
            </a:r>
            <a:r>
              <a:rPr lang="en-US" u="sng" baseline="0" dirty="0" smtClean="0"/>
              <a:t> book “The Advantage” </a:t>
            </a:r>
            <a:r>
              <a:rPr lang="en-US" baseline="0" dirty="0" smtClean="0"/>
              <a:t>to guide our conversations.  The overview in this deck is the outcome from the 6 Questions in Creating Clarity </a:t>
            </a:r>
          </a:p>
          <a:p>
            <a:endParaRPr lang="en-US" baseline="0" dirty="0" smtClean="0"/>
          </a:p>
          <a:p>
            <a:pPr marL="685800" lvl="1" indent="-228600">
              <a:buFont typeface="+mj-lt"/>
              <a:buAutoNum type="arabicPeriod"/>
            </a:pPr>
            <a:r>
              <a:rPr lang="en-US" baseline="0" dirty="0" smtClean="0"/>
              <a:t>Why do we exist?</a:t>
            </a:r>
          </a:p>
          <a:p>
            <a:pPr marL="1143000" lvl="2" indent="-228600">
              <a:buFont typeface="+mj-lt"/>
              <a:buAutoNum type="arabicPeriod"/>
            </a:pPr>
            <a:r>
              <a:rPr lang="en-US" baseline="0" dirty="0" smtClean="0"/>
              <a:t>Who we are ( this is our own addition, not one of the 6 questions)</a:t>
            </a:r>
          </a:p>
          <a:p>
            <a:pPr marL="685800" lvl="1" indent="-228600">
              <a:buFont typeface="+mj-lt"/>
              <a:buAutoNum type="arabicPeriod"/>
            </a:pPr>
            <a:r>
              <a:rPr lang="en-US" baseline="0" dirty="0" smtClean="0"/>
              <a:t>How do we behave? </a:t>
            </a:r>
          </a:p>
          <a:p>
            <a:pPr marL="1143000" lvl="2" indent="-228600">
              <a:buFont typeface="+mj-lt"/>
              <a:buAutoNum type="arabicPeriod"/>
            </a:pPr>
            <a:r>
              <a:rPr lang="en-US" sz="1200" kern="1200" dirty="0" smtClean="0">
                <a:solidFill>
                  <a:schemeClr val="tx1"/>
                </a:solidFill>
                <a:effectLst/>
                <a:latin typeface="Intel Clear"/>
                <a:ea typeface="+mn-ea"/>
                <a:cs typeface="+mn-cs"/>
              </a:rPr>
              <a:t>IT cultural values … &amp; op model … and this</a:t>
            </a:r>
            <a:r>
              <a:rPr lang="en-US" sz="1200" kern="1200" baseline="0" dirty="0" smtClean="0">
                <a:solidFill>
                  <a:schemeClr val="tx1"/>
                </a:solidFill>
                <a:effectLst/>
                <a:latin typeface="Intel Clear"/>
                <a:ea typeface="+mn-ea"/>
                <a:cs typeface="+mn-cs"/>
              </a:rPr>
              <a:t> is what it means to us.</a:t>
            </a:r>
            <a:endParaRPr lang="en-US" sz="1200" kern="1200" dirty="0" smtClean="0">
              <a:solidFill>
                <a:schemeClr val="tx1"/>
              </a:solidFill>
              <a:effectLst/>
              <a:latin typeface="Intel Clear"/>
              <a:ea typeface="+mn-ea"/>
              <a:cs typeface="+mn-cs"/>
            </a:endParaRPr>
          </a:p>
          <a:p>
            <a:pPr marL="1143000" marR="0" lvl="2"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sz="1200" kern="1200" dirty="0" smtClean="0">
                <a:solidFill>
                  <a:schemeClr val="tx1"/>
                </a:solidFill>
                <a:effectLst/>
                <a:latin typeface="Intel Clear"/>
                <a:ea typeface="+mn-ea"/>
                <a:cs typeface="+mn-cs"/>
              </a:rPr>
              <a:t>"innovative, fast-paced, perpetual learners“</a:t>
            </a:r>
            <a:endParaRPr lang="en-US" baseline="0" dirty="0" smtClean="0"/>
          </a:p>
          <a:p>
            <a:pPr marL="685800" lvl="1" indent="-228600">
              <a:buFont typeface="+mj-lt"/>
              <a:buAutoNum type="arabicPeriod"/>
            </a:pPr>
            <a:r>
              <a:rPr lang="en-US" baseline="0" dirty="0" smtClean="0"/>
              <a:t>What do we do?</a:t>
            </a:r>
          </a:p>
          <a:p>
            <a:pPr marL="685800" lvl="1" indent="-228600">
              <a:buFont typeface="+mj-lt"/>
              <a:buAutoNum type="arabicPeriod"/>
            </a:pPr>
            <a:r>
              <a:rPr lang="en-US" baseline="0" dirty="0" smtClean="0"/>
              <a:t>How will we succeed?</a:t>
            </a:r>
          </a:p>
          <a:p>
            <a:pPr marL="685800" lvl="1" indent="-228600">
              <a:buFont typeface="+mj-lt"/>
              <a:buAutoNum type="arabicPeriod"/>
            </a:pPr>
            <a:r>
              <a:rPr lang="en-US" baseline="0" dirty="0" smtClean="0"/>
              <a:t>What’s most important, right now?</a:t>
            </a:r>
          </a:p>
          <a:p>
            <a:pPr marL="685800" lvl="1" indent="-228600">
              <a:buFont typeface="+mj-lt"/>
              <a:buAutoNum type="arabicPeriod"/>
            </a:pPr>
            <a:r>
              <a:rPr lang="en-US" baseline="0" dirty="0" smtClean="0"/>
              <a:t>Who must do what?   </a:t>
            </a:r>
          </a:p>
        </p:txBody>
      </p:sp>
      <p:sp>
        <p:nvSpPr>
          <p:cNvPr id="4" name="Slide Number Placeholder 3"/>
          <p:cNvSpPr>
            <a:spLocks noGrp="1"/>
          </p:cNvSpPr>
          <p:nvPr>
            <p:ph type="sldNum" sz="quarter" idx="10"/>
          </p:nvPr>
        </p:nvSpPr>
        <p:spPr/>
        <p:txBody>
          <a:bodyPr/>
          <a:lstStyle/>
          <a:p>
            <a:fld id="{D61C8689-8455-3546-ADF9-3B7273760F66}" type="slidenum">
              <a:rPr lang="en-US" smtClean="0"/>
              <a:pPr/>
              <a:t>2</a:t>
            </a:fld>
            <a:endParaRPr lang="en-US" dirty="0"/>
          </a:p>
        </p:txBody>
      </p:sp>
    </p:spTree>
    <p:extLst>
      <p:ext uri="{BB962C8B-B14F-4D97-AF65-F5344CB8AC3E}">
        <p14:creationId xmlns:p14="http://schemas.microsoft.com/office/powerpoint/2010/main" val="29260194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u="sng" dirty="0" smtClean="0">
                <a:solidFill>
                  <a:prstClr val="black"/>
                </a:solidFill>
                <a:ea typeface="Intel Clear" panose="020B0604020203020204" pitchFamily="34" charset="0"/>
                <a:cs typeface="Intel Clear" panose="020B0604020203020204" pitchFamily="34" charset="0"/>
              </a:rPr>
              <a:t>Product Data</a:t>
            </a:r>
            <a:r>
              <a:rPr lang="en-US" sz="1200" b="1" u="sng" baseline="0" dirty="0" smtClean="0">
                <a:solidFill>
                  <a:prstClr val="black"/>
                </a:solidFill>
                <a:ea typeface="Intel Clear" panose="020B0604020203020204" pitchFamily="34" charset="0"/>
                <a:cs typeface="Intel Clear" panose="020B0604020203020204" pitchFamily="34" charset="0"/>
              </a:rPr>
              <a:t> Management</a:t>
            </a:r>
            <a:r>
              <a:rPr lang="en-US" sz="1200" b="1" baseline="0" dirty="0" smtClean="0">
                <a:solidFill>
                  <a:prstClr val="black"/>
                </a:solidFill>
                <a:ea typeface="Intel Clear" panose="020B0604020203020204" pitchFamily="34" charset="0"/>
                <a:cs typeface="Intel Clear" panose="020B0604020203020204" pitchFamily="34" charset="0"/>
              </a:rPr>
              <a:t>: </a:t>
            </a:r>
            <a:r>
              <a:rPr lang="en-US" sz="1200" b="1" dirty="0" smtClean="0">
                <a:solidFill>
                  <a:prstClr val="black"/>
                </a:solidFill>
                <a:ea typeface="Intel Clear" panose="020B0604020203020204" pitchFamily="34" charset="0"/>
                <a:cs typeface="Intel Clear" panose="020B0604020203020204" pitchFamily="34" charset="0"/>
              </a:rPr>
              <a:t>Product data foundation spanning entire Product Lifecycle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1" dirty="0" smtClean="0">
                <a:solidFill>
                  <a:prstClr val="black"/>
                </a:solidFill>
                <a:ea typeface="Intel Clear" panose="020B0604020203020204" pitchFamily="34" charset="0"/>
                <a:cs typeface="Intel Clear" panose="020B0604020203020204" pitchFamily="34" charset="0"/>
              </a:rPr>
              <a:t>Systematically aggregated product data from the business process flow starting with Design, through Manufacturing, and out to Sales &amp; Marketing required to build and ship all Intel products</a:t>
            </a:r>
            <a:endParaRPr lang="en-US" sz="1200" b="1" dirty="0" smtClean="0">
              <a:solidFill>
                <a:prstClr val="black"/>
              </a:solidFill>
              <a:ea typeface="Intel Clear" panose="020B0604020203020204" pitchFamily="34" charset="0"/>
              <a:cs typeface="Intel Clear" panose="020B0604020203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u="sng" dirty="0" smtClean="0">
                <a:solidFill>
                  <a:prstClr val="black"/>
                </a:solidFill>
                <a:ea typeface="Intel Clear" panose="020B0604020203020204" pitchFamily="34" charset="0"/>
                <a:cs typeface="Intel Clear" panose="020B0604020203020204" pitchFamily="34" charset="0"/>
              </a:rPr>
              <a:t>Product Quality</a:t>
            </a:r>
            <a:r>
              <a:rPr lang="en-US" sz="1200" b="1" dirty="0" smtClean="0">
                <a:solidFill>
                  <a:prstClr val="black"/>
                </a:solidFill>
                <a:ea typeface="Intel Clear" panose="020B0604020203020204" pitchFamily="34" charset="0"/>
                <a:cs typeface="Intel Clear" panose="020B0604020203020204" pitchFamily="34" charset="0"/>
              </a:rPr>
              <a:t>: Protecting the Intel brand through Issue/Excursion Management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1" dirty="0" smtClean="0">
                <a:solidFill>
                  <a:prstClr val="black"/>
                </a:solidFill>
                <a:ea typeface="Intel Clear" panose="020B0604020203020204" pitchFamily="34" charset="0"/>
                <a:cs typeface="Intel Clear" panose="020B0604020203020204" pitchFamily="34" charset="0"/>
              </a:rPr>
              <a:t>A common Manufacturing Issue Management ecosystem with data quality necessary to ramp wafers and prevent excursions</a:t>
            </a:r>
            <a:endParaRPr lang="en-US" sz="1200" b="1" dirty="0" smtClean="0">
              <a:solidFill>
                <a:prstClr val="black"/>
              </a:solidFill>
              <a:ea typeface="Intel Clear" panose="020B0604020203020204" pitchFamily="34" charset="0"/>
              <a:cs typeface="Intel Clear" panose="020B0604020203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u="sng" dirty="0" smtClean="0">
                <a:solidFill>
                  <a:prstClr val="black"/>
                </a:solidFill>
                <a:ea typeface="Intel Clear" panose="020B0604020203020204" pitchFamily="34" charset="0"/>
                <a:cs typeface="Intel Clear" panose="020B0604020203020204" pitchFamily="34" charset="0"/>
              </a:rPr>
              <a:t>Environmental Compliance</a:t>
            </a:r>
            <a:r>
              <a:rPr lang="en-US" sz="1200" b="1" dirty="0" smtClean="0">
                <a:solidFill>
                  <a:prstClr val="black"/>
                </a:solidFill>
                <a:ea typeface="Intel Clear" panose="020B0604020203020204" pitchFamily="34" charset="0"/>
                <a:cs typeface="Intel Clear" panose="020B0604020203020204" pitchFamily="34" charset="0"/>
              </a:rPr>
              <a:t>:</a:t>
            </a:r>
            <a:r>
              <a:rPr lang="en-US" sz="1200" b="1" baseline="0" dirty="0" smtClean="0">
                <a:solidFill>
                  <a:prstClr val="black"/>
                </a:solidFill>
                <a:ea typeface="Intel Clear" panose="020B0604020203020204" pitchFamily="34" charset="0"/>
                <a:cs typeface="Intel Clear" panose="020B0604020203020204" pitchFamily="34" charset="0"/>
              </a:rPr>
              <a:t> </a:t>
            </a:r>
            <a:r>
              <a:rPr lang="en-US" sz="1200" b="1" dirty="0" smtClean="0">
                <a:solidFill>
                  <a:prstClr val="black"/>
                </a:solidFill>
                <a:ea typeface="Intel Clear" panose="020B0604020203020204" pitchFamily="34" charset="0"/>
                <a:cs typeface="Intel Clear" panose="020B0604020203020204" pitchFamily="34" charset="0"/>
              </a:rPr>
              <a:t>Keeping Intel compliant across the globe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1" dirty="0" smtClean="0">
                <a:solidFill>
                  <a:prstClr val="black"/>
                </a:solidFill>
                <a:ea typeface="Intel Clear" panose="020B0604020203020204" pitchFamily="34" charset="0"/>
                <a:cs typeface="Intel Clear" panose="020B0604020203020204" pitchFamily="34" charset="0"/>
              </a:rPr>
              <a:t>Capabilities that ensure products sold/distributed by Intel are safe and comply with world-wide product regulations</a:t>
            </a:r>
            <a:endParaRPr lang="en-US" sz="1200" b="1" dirty="0" smtClean="0">
              <a:solidFill>
                <a:prstClr val="black"/>
              </a:solidFill>
              <a:ea typeface="Intel Clear" panose="020B0604020203020204" pitchFamily="34" charset="0"/>
              <a:cs typeface="Intel Clear" panose="020B0604020203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u="sng" dirty="0" smtClean="0">
                <a:solidFill>
                  <a:prstClr val="black"/>
                </a:solidFill>
                <a:ea typeface="Intel Clear" panose="020B0604020203020204" pitchFamily="34" charset="0"/>
                <a:cs typeface="Intel Clear" panose="020B0604020203020204" pitchFamily="34" charset="0"/>
              </a:rPr>
              <a:t>Product Data Analytics</a:t>
            </a:r>
            <a:r>
              <a:rPr lang="en-US" sz="1200" b="1" dirty="0" smtClean="0">
                <a:solidFill>
                  <a:prstClr val="black"/>
                </a:solidFill>
                <a:ea typeface="Intel Clear" panose="020B0604020203020204" pitchFamily="34" charset="0"/>
                <a:cs typeface="Intel Clear" panose="020B0604020203020204" pitchFamily="34" charset="0"/>
              </a:rPr>
              <a:t>: Design data and workflow foundation for Product Development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33" i="1" dirty="0" smtClean="0">
                <a:solidFill>
                  <a:prstClr val="black"/>
                </a:solidFill>
                <a:ea typeface="Intel Clear" panose="020B0604020203020204" pitchFamily="34" charset="0"/>
                <a:cs typeface="Intel Clear" panose="020B0604020203020204" pitchFamily="34" charset="0"/>
              </a:rPr>
              <a:t>Application suite that </a:t>
            </a:r>
            <a:r>
              <a:rPr lang="en-US" sz="1200" i="1" dirty="0" smtClean="0">
                <a:solidFill>
                  <a:prstClr val="black"/>
                </a:solidFill>
              </a:rPr>
              <a:t>delivers data services and product analytics to boost Product TTM, increases Intel’s revenue and drives cost savings</a:t>
            </a:r>
            <a:endParaRPr lang="en-US" sz="1200" b="1" dirty="0" smtClean="0">
              <a:solidFill>
                <a:prstClr val="black"/>
              </a:solidFill>
              <a:ea typeface="Intel Clear" panose="020B0604020203020204" pitchFamily="34" charset="0"/>
              <a:cs typeface="Intel Clear" panose="020B0604020203020204" pitchFamily="34" charset="0"/>
            </a:endParaRP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rPr>
              <a:t>CPLG = Customer Fulfillment, Planning &amp; Logistics</a:t>
            </a:r>
          </a:p>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7170268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9837203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1063323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smtClean="0">
                <a:solidFill>
                  <a:schemeClr val="tx1"/>
                </a:solidFill>
                <a:effectLst/>
                <a:latin typeface="Intel Clear"/>
                <a:ea typeface="+mn-ea"/>
                <a:cs typeface="+mn-cs"/>
              </a:rPr>
              <a:t>Why do we exist? </a:t>
            </a:r>
            <a:r>
              <a:rPr lang="en-US" sz="1200" b="0" i="0" kern="1200" dirty="0" smtClean="0">
                <a:solidFill>
                  <a:schemeClr val="tx1"/>
                </a:solidFill>
                <a:effectLst/>
                <a:latin typeface="Intel Clear"/>
                <a:ea typeface="+mn-ea"/>
                <a:cs typeface="+mn-cs"/>
              </a:rPr>
              <a:t>The answer to this question will yield a core purpose, or the fundamental reason the company is in business</a:t>
            </a:r>
            <a:r>
              <a:rPr lang="en-US" dirty="0" smtClean="0"/>
              <a:t> </a:t>
            </a:r>
            <a:br>
              <a:rPr lang="en-US" dirty="0" smtClean="0"/>
            </a:br>
            <a:endParaRPr lang="en-US" sz="1200" b="0" u="none" dirty="0">
              <a:ln>
                <a:solidFill>
                  <a:prstClr val="black">
                    <a:lumMod val="75000"/>
                    <a:lumOff val="25000"/>
                    <a:alpha val="10000"/>
                  </a:prstClr>
                </a:solidFill>
              </a:ln>
              <a:solidFill>
                <a:prstClr val="white"/>
              </a:solidFill>
              <a:latin typeface="Arial Narrow" panose="020B0606020202030204" pitchFamily="34" charset="0"/>
            </a:endParaRPr>
          </a:p>
        </p:txBody>
      </p:sp>
      <p:sp>
        <p:nvSpPr>
          <p:cNvPr id="4" name="Slide Number Placeholder 3"/>
          <p:cNvSpPr>
            <a:spLocks noGrp="1"/>
          </p:cNvSpPr>
          <p:nvPr>
            <p:ph type="sldNum" sz="quarter" idx="10"/>
          </p:nvPr>
        </p:nvSpPr>
        <p:spPr/>
        <p:txBody>
          <a:bodyPr/>
          <a:lstStyle/>
          <a:p>
            <a:fld id="{D61C8689-8455-3546-ADF9-3B7273760F66}" type="slidenum">
              <a:rPr lang="en-US">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347758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Need to update and include the embedded teams.</a:t>
            </a:r>
          </a:p>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2549317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6</a:t>
            </a:fld>
            <a:endParaRPr lang="en-US" dirty="0"/>
          </a:p>
        </p:txBody>
      </p:sp>
    </p:spTree>
    <p:extLst>
      <p:ext uri="{BB962C8B-B14F-4D97-AF65-F5344CB8AC3E}">
        <p14:creationId xmlns:p14="http://schemas.microsoft.com/office/powerpoint/2010/main" val="2783395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4008829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smtClean="0">
                <a:solidFill>
                  <a:schemeClr val="tx1"/>
                </a:solidFill>
                <a:effectLst/>
                <a:latin typeface="Intel Clear"/>
                <a:ea typeface="+mn-ea"/>
                <a:cs typeface="+mn-cs"/>
              </a:rPr>
              <a:t>How do we behave? The answer to this question is embodied in an</a:t>
            </a:r>
            <a:r>
              <a:rPr lang="en-US" sz="1200" b="1" i="0" kern="1200" baseline="0" dirty="0" smtClean="0">
                <a:solidFill>
                  <a:schemeClr val="tx1"/>
                </a:solidFill>
                <a:effectLst/>
                <a:latin typeface="Intel Clear"/>
                <a:ea typeface="+mn-ea"/>
                <a:cs typeface="+mn-cs"/>
              </a:rPr>
              <a:t> organization’s core values, which should provide the ultimate guide for employee behavior at all levels.</a:t>
            </a:r>
            <a:r>
              <a:rPr lang="en-US" dirty="0" smtClean="0"/>
              <a:t/>
            </a:r>
            <a:br>
              <a:rPr lang="en-US" dirty="0" smtClean="0"/>
            </a:br>
            <a:endParaRPr lang="en-US" dirty="0" smtClean="0"/>
          </a:p>
          <a:p>
            <a:pPr marL="171450" marR="0" lvl="0" indent="-171450" algn="l" defTabSz="4572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200" b="0" u="none" dirty="0" smtClean="0">
                <a:ln>
                  <a:solidFill>
                    <a:prstClr val="black">
                      <a:lumMod val="75000"/>
                      <a:lumOff val="25000"/>
                      <a:alpha val="10000"/>
                    </a:prstClr>
                  </a:solidFill>
                </a:ln>
                <a:solidFill>
                  <a:prstClr val="white"/>
                </a:solidFill>
                <a:latin typeface="Arial Narrow" panose="020B0606020202030204" pitchFamily="34" charset="0"/>
              </a:rPr>
              <a:t>Aspirational – how you think you SHOULD</a:t>
            </a:r>
            <a:r>
              <a:rPr lang="en-US" sz="1200" b="0" u="none" baseline="0" dirty="0" smtClean="0">
                <a:ln>
                  <a:solidFill>
                    <a:prstClr val="black">
                      <a:lumMod val="75000"/>
                      <a:lumOff val="25000"/>
                      <a:alpha val="10000"/>
                    </a:prstClr>
                  </a:solidFill>
                </a:ln>
                <a:solidFill>
                  <a:prstClr val="white"/>
                </a:solidFill>
                <a:latin typeface="Arial Narrow" panose="020B0606020202030204" pitchFamily="34" charset="0"/>
              </a:rPr>
              <a:t> behave</a:t>
            </a:r>
            <a:endParaRPr lang="en-US" sz="1200" b="0" u="none" dirty="0" smtClean="0">
              <a:ln>
                <a:solidFill>
                  <a:prstClr val="black">
                    <a:lumMod val="75000"/>
                    <a:lumOff val="25000"/>
                    <a:alpha val="10000"/>
                  </a:prstClr>
                </a:solidFill>
              </a:ln>
              <a:solidFill>
                <a:prstClr val="white"/>
              </a:solidFill>
              <a:latin typeface="Arial Narrow" panose="020B0606020202030204" pitchFamily="34" charset="0"/>
            </a:endParaRPr>
          </a:p>
          <a:p>
            <a:pPr marL="171450" marR="0" lvl="0" indent="-171450" algn="l" defTabSz="4572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200" b="0" u="none" dirty="0" smtClean="0">
                <a:ln>
                  <a:solidFill>
                    <a:prstClr val="black">
                      <a:lumMod val="75000"/>
                      <a:lumOff val="25000"/>
                      <a:alpha val="10000"/>
                    </a:prstClr>
                  </a:solidFill>
                </a:ln>
                <a:solidFill>
                  <a:prstClr val="white"/>
                </a:solidFill>
                <a:latin typeface="Arial Narrow" panose="020B0606020202030204" pitchFamily="34" charset="0"/>
              </a:rPr>
              <a:t>Accidental – oops, we just hired</a:t>
            </a:r>
            <a:r>
              <a:rPr lang="en-US" sz="1200" b="0" u="none" baseline="0" dirty="0" smtClean="0">
                <a:ln>
                  <a:solidFill>
                    <a:prstClr val="black">
                      <a:lumMod val="75000"/>
                      <a:lumOff val="25000"/>
                      <a:alpha val="10000"/>
                    </a:prstClr>
                  </a:solidFill>
                </a:ln>
                <a:solidFill>
                  <a:prstClr val="white"/>
                </a:solidFill>
                <a:latin typeface="Arial Narrow" panose="020B0606020202030204" pitchFamily="34" charset="0"/>
              </a:rPr>
              <a:t> a bunch of like-minded people by accident.</a:t>
            </a:r>
            <a:endParaRPr lang="en-US" sz="1200" b="0" u="none" dirty="0" smtClean="0">
              <a:ln>
                <a:solidFill>
                  <a:prstClr val="black">
                    <a:lumMod val="75000"/>
                    <a:lumOff val="25000"/>
                    <a:alpha val="10000"/>
                  </a:prstClr>
                </a:solidFill>
              </a:ln>
              <a:solidFill>
                <a:prstClr val="white"/>
              </a:solidFill>
              <a:latin typeface="Arial Narrow" panose="020B0606020202030204" pitchFamily="34" charset="0"/>
            </a:endParaRPr>
          </a:p>
          <a:p>
            <a:pPr marL="171450" marR="0" lvl="0" indent="-171450" algn="l" defTabSz="4572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200" b="0" u="none" dirty="0" smtClean="0">
                <a:ln>
                  <a:solidFill>
                    <a:prstClr val="black">
                      <a:lumMod val="75000"/>
                      <a:lumOff val="25000"/>
                      <a:alpha val="10000"/>
                    </a:prstClr>
                  </a:solidFill>
                </a:ln>
                <a:solidFill>
                  <a:prstClr val="white"/>
                </a:solidFill>
                <a:latin typeface="Arial Narrow" panose="020B0606020202030204" pitchFamily="34" charset="0"/>
              </a:rPr>
              <a:t>Permission-to-Play – honesty, integrity,</a:t>
            </a:r>
            <a:r>
              <a:rPr lang="en-US" sz="1200" b="0" u="none" baseline="0" dirty="0" smtClean="0">
                <a:ln>
                  <a:solidFill>
                    <a:prstClr val="black">
                      <a:lumMod val="75000"/>
                      <a:lumOff val="25000"/>
                      <a:alpha val="10000"/>
                    </a:prstClr>
                  </a:solidFill>
                </a:ln>
                <a:solidFill>
                  <a:prstClr val="white"/>
                </a:solidFill>
                <a:latin typeface="Arial Narrow" panose="020B0606020202030204" pitchFamily="34" charset="0"/>
              </a:rPr>
              <a:t> etc.   If you must ask, don’t apply.</a:t>
            </a:r>
            <a:endParaRPr lang="en-US" sz="1200" b="0" u="none" dirty="0" smtClean="0">
              <a:ln>
                <a:solidFill>
                  <a:prstClr val="black">
                    <a:lumMod val="75000"/>
                    <a:lumOff val="25000"/>
                    <a:alpha val="10000"/>
                  </a:prstClr>
                </a:solidFill>
              </a:ln>
              <a:solidFill>
                <a:prstClr val="white"/>
              </a:solidFill>
              <a:latin typeface="Arial Narrow" panose="020B0606020202030204" pitchFamily="34" charset="0"/>
            </a:endParaRPr>
          </a:p>
          <a:p>
            <a:pPr marL="171450" marR="0" lvl="0" indent="-171450" algn="l" defTabSz="4572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200" b="0" u="none" dirty="0" smtClean="0">
                <a:ln>
                  <a:solidFill>
                    <a:prstClr val="black">
                      <a:lumMod val="75000"/>
                      <a:lumOff val="25000"/>
                      <a:alpha val="10000"/>
                    </a:prstClr>
                  </a:solidFill>
                </a:ln>
                <a:solidFill>
                  <a:prstClr val="white"/>
                </a:solidFill>
                <a:latin typeface="Arial Narrow" panose="020B0606020202030204" pitchFamily="34" charset="0"/>
              </a:rPr>
              <a:t>Core – focus here.</a:t>
            </a:r>
            <a:r>
              <a:rPr lang="en-US" sz="1200" b="0" u="none" baseline="0" dirty="0" smtClean="0">
                <a:ln>
                  <a:solidFill>
                    <a:prstClr val="black">
                      <a:lumMod val="75000"/>
                      <a:lumOff val="25000"/>
                      <a:alpha val="10000"/>
                    </a:prstClr>
                  </a:solidFill>
                </a:ln>
                <a:solidFill>
                  <a:prstClr val="white"/>
                </a:solidFill>
                <a:latin typeface="Arial Narrow" panose="020B0606020202030204" pitchFamily="34" charset="0"/>
              </a:rPr>
              <a:t>  This is what differentiates you.</a:t>
            </a:r>
            <a:endParaRPr lang="en-US" sz="1200" b="0" u="none" dirty="0" smtClean="0">
              <a:ln>
                <a:solidFill>
                  <a:prstClr val="black">
                    <a:lumMod val="75000"/>
                    <a:lumOff val="25000"/>
                    <a:alpha val="10000"/>
                  </a:prstClr>
                </a:solidFill>
              </a:ln>
              <a:solidFill>
                <a:prstClr val="white"/>
              </a:solidFill>
              <a:latin typeface="Arial Narrow" panose="020B0606020202030204" pitchFamily="34" charset="0"/>
            </a:endParaRPr>
          </a:p>
          <a:p>
            <a:pPr marL="628650" marR="0" lvl="1" indent="-171450" algn="l" defTabSz="4572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200" b="0" u="none" dirty="0" smtClean="0">
                <a:ln>
                  <a:solidFill>
                    <a:prstClr val="black">
                      <a:lumMod val="75000"/>
                      <a:lumOff val="25000"/>
                      <a:alpha val="10000"/>
                    </a:prstClr>
                  </a:solidFill>
                </a:ln>
                <a:solidFill>
                  <a:prstClr val="white"/>
                </a:solidFill>
                <a:latin typeface="Arial Narrow" panose="020B0606020202030204" pitchFamily="34" charset="0"/>
              </a:rPr>
              <a:t>Inherent and</a:t>
            </a:r>
            <a:r>
              <a:rPr lang="en-US" sz="1200" b="0" u="none" baseline="0" dirty="0" smtClean="0">
                <a:ln>
                  <a:solidFill>
                    <a:prstClr val="black">
                      <a:lumMod val="75000"/>
                      <a:lumOff val="25000"/>
                      <a:alpha val="10000"/>
                    </a:prstClr>
                  </a:solidFill>
                </a:ln>
                <a:solidFill>
                  <a:prstClr val="white"/>
                </a:solidFill>
                <a:latin typeface="Arial Narrow" panose="020B0606020202030204" pitchFamily="34" charset="0"/>
              </a:rPr>
              <a:t> natural</a:t>
            </a:r>
          </a:p>
          <a:p>
            <a:pPr marL="628650" marR="0" lvl="1" indent="-171450" algn="l" defTabSz="4572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200" b="0" u="none" baseline="0" dirty="0" smtClean="0">
                <a:ln>
                  <a:solidFill>
                    <a:prstClr val="black">
                      <a:lumMod val="75000"/>
                      <a:lumOff val="25000"/>
                      <a:alpha val="10000"/>
                    </a:prstClr>
                  </a:solidFill>
                </a:ln>
                <a:solidFill>
                  <a:prstClr val="white"/>
                </a:solidFill>
                <a:latin typeface="Arial Narrow" panose="020B0606020202030204" pitchFamily="34" charset="0"/>
              </a:rPr>
              <a:t>In place for a long time</a:t>
            </a:r>
          </a:p>
          <a:p>
            <a:pPr marL="628650" marR="0" lvl="1" indent="-171450" algn="l" defTabSz="4572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en-US" sz="1200" b="0" u="none" baseline="0" dirty="0" smtClean="0">
              <a:ln>
                <a:solidFill>
                  <a:prstClr val="black">
                    <a:lumMod val="75000"/>
                    <a:lumOff val="25000"/>
                    <a:alpha val="10000"/>
                  </a:prstClr>
                </a:solidFill>
              </a:ln>
              <a:solidFill>
                <a:prstClr val="white"/>
              </a:solidFill>
              <a:latin typeface="Arial Narrow" panose="020B0606020202030204" pitchFamily="34" charset="0"/>
            </a:endParaRPr>
          </a:p>
          <a:p>
            <a:pPr marL="457200" marR="0" lvl="1" indent="0" algn="l" defTabSz="4572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1200" b="0" u="none" baseline="0" dirty="0" smtClean="0">
                <a:ln>
                  <a:solidFill>
                    <a:prstClr val="black">
                      <a:lumMod val="75000"/>
                      <a:lumOff val="25000"/>
                      <a:alpha val="10000"/>
                    </a:prstClr>
                  </a:solidFill>
                </a:ln>
                <a:solidFill>
                  <a:prstClr val="white"/>
                </a:solidFill>
                <a:latin typeface="Arial Narrow" panose="020B0606020202030204" pitchFamily="34" charset="0"/>
              </a:rPr>
              <a:t>Fast paced, Innovative, Learning focused, passion for product  --- </a:t>
            </a:r>
          </a:p>
          <a:p>
            <a:pPr marL="457200" marR="0" lvl="1" indent="0" algn="l" defTabSz="457200" rtl="0" eaLnBrk="1" fontAlgn="ctr" latinLnBrk="0" hangingPunct="1">
              <a:lnSpc>
                <a:spcPct val="100000"/>
              </a:lnSpc>
              <a:spcBef>
                <a:spcPts val="0"/>
              </a:spcBef>
              <a:spcAft>
                <a:spcPts val="0"/>
              </a:spcAft>
              <a:buClrTx/>
              <a:buSzTx/>
              <a:buFont typeface="Arial" panose="020B0604020202020204" pitchFamily="34" charset="0"/>
              <a:buNone/>
              <a:tabLst/>
              <a:defRPr/>
            </a:pPr>
            <a:endParaRPr lang="en-US" sz="1200" b="0" u="none" baseline="0" dirty="0" smtClean="0">
              <a:ln>
                <a:solidFill>
                  <a:prstClr val="black">
                    <a:lumMod val="75000"/>
                    <a:lumOff val="25000"/>
                    <a:alpha val="10000"/>
                  </a:prstClr>
                </a:solidFill>
              </a:ln>
              <a:solidFill>
                <a:prstClr val="white"/>
              </a:solidFill>
              <a:latin typeface="Arial Narrow" panose="020B0606020202030204" pitchFamily="34" charset="0"/>
            </a:endParaRPr>
          </a:p>
          <a:p>
            <a:pPr marL="628650" marR="0" lvl="1" indent="-171450" algn="l" defTabSz="4572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en-US" sz="1200" b="0" u="none" dirty="0">
              <a:ln>
                <a:solidFill>
                  <a:prstClr val="black">
                    <a:lumMod val="75000"/>
                    <a:lumOff val="25000"/>
                    <a:alpha val="10000"/>
                  </a:prstClr>
                </a:solidFill>
              </a:ln>
              <a:solidFill>
                <a:prstClr val="white"/>
              </a:solidFill>
              <a:latin typeface="Arial Narrow" panose="020B0606020202030204" pitchFamily="34" charset="0"/>
            </a:endParaRPr>
          </a:p>
        </p:txBody>
      </p:sp>
      <p:sp>
        <p:nvSpPr>
          <p:cNvPr id="4" name="Slide Number Placeholder 3"/>
          <p:cNvSpPr>
            <a:spLocks noGrp="1"/>
          </p:cNvSpPr>
          <p:nvPr>
            <p:ph type="sldNum" sz="quarter" idx="10"/>
          </p:nvPr>
        </p:nvSpPr>
        <p:spPr/>
        <p:txBody>
          <a:bodyPr/>
          <a:lstStyle/>
          <a:p>
            <a:fld id="{D61C8689-8455-3546-ADF9-3B7273760F66}" type="slidenum">
              <a:rPr lang="en-US">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548787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smtClean="0">
                <a:solidFill>
                  <a:schemeClr val="tx1"/>
                </a:solidFill>
                <a:effectLst/>
                <a:latin typeface="Intel Clear"/>
                <a:ea typeface="+mn-ea"/>
                <a:cs typeface="+mn-cs"/>
              </a:rPr>
              <a:t>What do we do? </a:t>
            </a:r>
            <a:r>
              <a:rPr lang="en-US" sz="1200" b="0" i="0" kern="1200" dirty="0" smtClean="0">
                <a:solidFill>
                  <a:schemeClr val="tx1"/>
                </a:solidFill>
                <a:effectLst/>
                <a:latin typeface="Intel Clear"/>
                <a:ea typeface="+mn-ea"/>
                <a:cs typeface="+mn-cs"/>
              </a:rPr>
              <a:t>The answer to this question is</a:t>
            </a:r>
            <a:r>
              <a:rPr lang="en-US" sz="1200" b="0" i="0" kern="1200" baseline="0" dirty="0" smtClean="0">
                <a:solidFill>
                  <a:schemeClr val="tx1"/>
                </a:solidFill>
                <a:effectLst/>
                <a:latin typeface="Intel Clear"/>
                <a:ea typeface="+mn-ea"/>
                <a:cs typeface="+mn-cs"/>
              </a:rPr>
              <a:t> the simplest of the six; it’s a description of what the organization actually does.</a:t>
            </a:r>
          </a:p>
          <a:p>
            <a:pPr marL="171450" marR="0" lvl="0" indent="-171450" algn="l" defTabSz="4572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171450" marR="0" lvl="0" indent="-171450" algn="l" defTabSz="4572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dirty="0" smtClean="0"/>
              <a:t>Clarify</a:t>
            </a:r>
            <a:r>
              <a:rPr lang="en-US" baseline="0" dirty="0" smtClean="0"/>
              <a:t> that ideation to retirement goes through (includes) manufacturing</a:t>
            </a: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0501087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0" kern="1200" dirty="0" smtClean="0">
                <a:solidFill>
                  <a:schemeClr val="tx1"/>
                </a:solidFill>
                <a:effectLst/>
                <a:latin typeface="Intel Clear"/>
                <a:ea typeface="+mn-ea"/>
                <a:cs typeface="+mn-cs"/>
              </a:rPr>
              <a:t>How will we succeed? </a:t>
            </a:r>
            <a:r>
              <a:rPr lang="en-US" sz="1200" b="0" i="0" kern="1200" dirty="0" smtClean="0">
                <a:solidFill>
                  <a:schemeClr val="tx1"/>
                </a:solidFill>
                <a:effectLst/>
                <a:latin typeface="Intel Clear"/>
                <a:ea typeface="+mn-ea"/>
                <a:cs typeface="+mn-cs"/>
              </a:rPr>
              <a:t>This question requires the team members to develop a strategy</a:t>
            </a:r>
            <a:r>
              <a:rPr lang="en-US" sz="2400" b="0" i="0" kern="1200" dirty="0" smtClean="0">
                <a:solidFill>
                  <a:schemeClr val="tx1"/>
                </a:solidFill>
                <a:effectLst/>
                <a:latin typeface="Intel Clear"/>
                <a:ea typeface="+mn-ea"/>
                <a:cs typeface="+mn-cs"/>
              </a:rPr>
              <a:t>,</a:t>
            </a:r>
            <a:r>
              <a:rPr lang="en-US" sz="2400" b="0" i="0" kern="1200" baseline="0" dirty="0" smtClean="0">
                <a:solidFill>
                  <a:schemeClr val="tx1"/>
                </a:solidFill>
                <a:effectLst/>
                <a:latin typeface="Intel Clear"/>
                <a:ea typeface="+mn-ea"/>
                <a:cs typeface="+mn-cs"/>
              </a:rPr>
              <a:t> i.e., how to make decisions in a purposeful, intentional, and unique way to in order to maximize success (and differentiate from competitors).</a:t>
            </a:r>
            <a:r>
              <a:rPr lang="en-US" sz="2400" dirty="0" smtClean="0"/>
              <a:t/>
            </a:r>
            <a:br>
              <a:rPr lang="en-US" sz="2400" dirty="0" smtClean="0"/>
            </a:br>
            <a:endParaRPr lang="en-US" sz="2400" dirty="0" smtClean="0"/>
          </a:p>
          <a:p>
            <a:pPr lvl="1"/>
            <a:r>
              <a:rPr lang="en-US" sz="2400" dirty="0" smtClean="0"/>
              <a:t>Win/Win partnerships with BUs and IT</a:t>
            </a:r>
          </a:p>
          <a:p>
            <a:pPr lvl="2"/>
            <a:r>
              <a:rPr lang="en-US" dirty="0" smtClean="0"/>
              <a:t>Joint investment decisions</a:t>
            </a:r>
          </a:p>
          <a:p>
            <a:pPr lvl="3"/>
            <a:r>
              <a:rPr lang="en-US" dirty="0" smtClean="0"/>
              <a:t>Multi-Year planning ( CISA, SC 2027)</a:t>
            </a:r>
          </a:p>
          <a:p>
            <a:pPr lvl="3"/>
            <a:r>
              <a:rPr lang="en-US" dirty="0" smtClean="0"/>
              <a:t>Dynamic prioritization and project governance based on clearly articulated value</a:t>
            </a:r>
          </a:p>
          <a:p>
            <a:pPr lvl="4"/>
            <a:r>
              <a:rPr lang="en-US" dirty="0" smtClean="0"/>
              <a:t>Explicitly ZBB lower priority work</a:t>
            </a:r>
          </a:p>
          <a:p>
            <a:pPr lvl="2"/>
            <a:r>
              <a:rPr lang="en-US" dirty="0" smtClean="0"/>
              <a:t>Breakdown silos across lifecycle in product groups</a:t>
            </a:r>
          </a:p>
          <a:p>
            <a:pPr lvl="1"/>
            <a:r>
              <a:rPr lang="en-US" sz="2400" dirty="0" smtClean="0"/>
              <a:t>Drive OpX with passion, vigor and discipline</a:t>
            </a:r>
          </a:p>
          <a:p>
            <a:pPr lvl="2"/>
            <a:r>
              <a:rPr lang="en-US" dirty="0" smtClean="0"/>
              <a:t>Landscape simplification (tools and data)</a:t>
            </a:r>
          </a:p>
          <a:p>
            <a:pPr lvl="2"/>
            <a:r>
              <a:rPr lang="en-US" dirty="0" smtClean="0"/>
              <a:t>DevOps &amp; ITIL maturity – Make all the work visible to reduce hardship &amp; drudgery</a:t>
            </a:r>
          </a:p>
          <a:p>
            <a:pPr lvl="1"/>
            <a:r>
              <a:rPr lang="en-US" dirty="0" smtClean="0"/>
              <a:t>Winning and energized team</a:t>
            </a:r>
          </a:p>
          <a:p>
            <a:pPr lvl="2"/>
            <a:r>
              <a:rPr lang="en-US" dirty="0" smtClean="0"/>
              <a:t> Skill and career development aligned to TOP model</a:t>
            </a:r>
          </a:p>
          <a:p>
            <a:pPr lvl="2"/>
            <a:r>
              <a:rPr lang="en-US" dirty="0" smtClean="0"/>
              <a:t>Empowerment </a:t>
            </a:r>
          </a:p>
          <a:p>
            <a:pPr lvl="2"/>
            <a:r>
              <a:rPr lang="en-US" dirty="0" smtClean="0"/>
              <a:t>2020 WFP (Workforce plan) – future skills &amp; landscape</a:t>
            </a:r>
          </a:p>
          <a:p>
            <a:pPr marL="0" indent="0">
              <a:buNone/>
            </a:pPr>
            <a:endParaRPr lang="en-US" sz="1200" dirty="0" smtClean="0">
              <a:latin typeface="Intel Clear" panose="020B0604020203020204" pitchFamily="34" charset="0"/>
              <a:ea typeface="Intel Clear" panose="020B0604020203020204" pitchFamily="34" charset="0"/>
              <a:cs typeface="Intel Clear" panose="020B0604020203020204" pitchFamily="34" charset="0"/>
            </a:endParaRPr>
          </a:p>
          <a:p>
            <a:pPr marL="228600" indent="-228600">
              <a:buAutoNum type="arabicPeriod"/>
            </a:pPr>
            <a:r>
              <a:rPr lang="en-US" sz="1200" dirty="0" smtClean="0">
                <a:latin typeface="Intel Clear" panose="020B0604020203020204" pitchFamily="34" charset="0"/>
                <a:ea typeface="Intel Clear" panose="020B0604020203020204" pitchFamily="34" charset="0"/>
                <a:cs typeface="Intel Clear" panose="020B0604020203020204" pitchFamily="34" charset="0"/>
              </a:rPr>
              <a:t>Transition from</a:t>
            </a:r>
            <a:r>
              <a:rPr lang="en-US" sz="1200" baseline="0" dirty="0" smtClean="0">
                <a:latin typeface="Intel Clear" panose="020B0604020203020204" pitchFamily="34" charset="0"/>
                <a:ea typeface="Intel Clear" panose="020B0604020203020204" pitchFamily="34" charset="0"/>
                <a:cs typeface="Intel Clear" panose="020B0604020203020204" pitchFamily="34" charset="0"/>
              </a:rPr>
              <a:t> customer to partner:</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latin typeface="Intel Clear"/>
                <a:ea typeface="Calibri" panose="020F0502020204030204" pitchFamily="34" charset="0"/>
                <a:cs typeface="Times New Roman" panose="02020603050405020304" pitchFamily="18" charset="0"/>
              </a:rPr>
              <a:t>Transitioning the relationship with the business by</a:t>
            </a:r>
            <a:r>
              <a:rPr lang="en-US" sz="1200" kern="1200" baseline="0" dirty="0" smtClean="0">
                <a:solidFill>
                  <a:schemeClr val="tx1"/>
                </a:solidFill>
                <a:latin typeface="Intel Clear"/>
                <a:ea typeface="Calibri" panose="020F0502020204030204" pitchFamily="34" charset="0"/>
                <a:cs typeface="Times New Roman" panose="02020603050405020304" pitchFamily="18" charset="0"/>
              </a:rPr>
              <a:t> participating in the most important things that will help Intel (CISA / Supply Chain)</a:t>
            </a:r>
          </a:p>
          <a:p>
            <a:pPr marL="685800" lvl="1" indent="-228600">
              <a:buFont typeface="Arial" panose="020B0604020202020204" pitchFamily="34" charset="0"/>
              <a:buChar char="•"/>
            </a:pPr>
            <a:r>
              <a:rPr lang="en-US" sz="1200" dirty="0" smtClean="0">
                <a:latin typeface="Intel Clear" panose="020B0604020203020204" pitchFamily="34" charset="0"/>
                <a:ea typeface="Intel Clear" panose="020B0604020203020204" pitchFamily="34" charset="0"/>
                <a:cs typeface="Intel Clear" panose="020B0604020203020204" pitchFamily="34" charset="0"/>
              </a:rPr>
              <a:t>We are recognized by product development teams and IT as a critical partner in accelerating product development, improving product cost, and schedule predictability</a:t>
            </a:r>
          </a:p>
          <a:p>
            <a:pPr marL="228600" indent="-228600">
              <a:buAutoNum type="arabicPeriod"/>
            </a:pPr>
            <a:r>
              <a:rPr lang="en-US" sz="1200" dirty="0" smtClean="0">
                <a:latin typeface="Intel Clear" panose="020B0604020203020204" pitchFamily="34" charset="0"/>
                <a:ea typeface="Intel Clear" panose="020B0604020203020204" pitchFamily="34" charset="0"/>
                <a:cs typeface="Intel Clear" panose="020B0604020203020204" pitchFamily="34" charset="0"/>
              </a:rPr>
              <a:t>Focus on technical</a:t>
            </a:r>
            <a:r>
              <a:rPr lang="en-US" sz="1200" baseline="0" dirty="0" smtClean="0">
                <a:latin typeface="Intel Clear" panose="020B0604020203020204" pitchFamily="34" charset="0"/>
                <a:ea typeface="Intel Clear" panose="020B0604020203020204" pitchFamily="34" charset="0"/>
                <a:cs typeface="Intel Clear" panose="020B0604020203020204" pitchFamily="34" charset="0"/>
              </a:rPr>
              <a:t> debt</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smtClean="0">
                <a:solidFill>
                  <a:schemeClr val="bg1"/>
                </a:solidFill>
                <a:latin typeface="Intel Clear Light" panose="020B0404020203020204" pitchFamily="34" charset="0"/>
                <a:ea typeface="Intel Clear Light" panose="020B0404020203020204" pitchFamily="34" charset="0"/>
                <a:cs typeface="Intel Clear Light" panose="020B0404020203020204" pitchFamily="34" charset="0"/>
              </a:rPr>
              <a:t>Reduction in technical, process &amp; ops complexity</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smtClean="0">
                <a:solidFill>
                  <a:schemeClr val="bg1"/>
                </a:solidFill>
                <a:latin typeface="Intel Clear Light" panose="020B0404020203020204" pitchFamily="34" charset="0"/>
                <a:ea typeface="Intel Clear Light" panose="020B0404020203020204" pitchFamily="34" charset="0"/>
                <a:cs typeface="Intel Clear Light" panose="020B0404020203020204" pitchFamily="34" charset="0"/>
              </a:rPr>
              <a:t>Adopt / Dev</a:t>
            </a:r>
            <a:r>
              <a:rPr lang="en-US" sz="1200" b="0" baseline="0" dirty="0" smtClean="0">
                <a:solidFill>
                  <a:schemeClr val="bg1"/>
                </a:solidFill>
                <a:latin typeface="Intel Clear Light" panose="020B0404020203020204" pitchFamily="34" charset="0"/>
                <a:ea typeface="Intel Clear Light" panose="020B0404020203020204" pitchFamily="34" charset="0"/>
                <a:cs typeface="Intel Clear Light" panose="020B0404020203020204" pitchFamily="34" charset="0"/>
              </a:rPr>
              <a:t> ops</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solidFill>
                  <a:schemeClr val="bg1"/>
                </a:solidFill>
                <a:latin typeface="Intel Clear Light" panose="020B0404020203020204" pitchFamily="34" charset="0"/>
                <a:ea typeface="Intel Clear Light" panose="020B0404020203020204" pitchFamily="34" charset="0"/>
                <a:cs typeface="Intel Clear Light" panose="020B0404020203020204" pitchFamily="34" charset="0"/>
              </a:rPr>
              <a:t>Focus on operational discipline and leverage data to drive change</a:t>
            </a:r>
            <a:endParaRPr lang="en-US" sz="1200" b="0" dirty="0" smtClean="0">
              <a:solidFill>
                <a:schemeClr val="bg1"/>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228600" marR="0" indent="-228600" algn="l" defTabSz="914400" rtl="0" eaLnBrk="1" fontAlgn="auto" latinLnBrk="0" hangingPunct="1">
              <a:lnSpc>
                <a:spcPct val="100000"/>
              </a:lnSpc>
              <a:spcBef>
                <a:spcPts val="0"/>
              </a:spcBef>
              <a:spcAft>
                <a:spcPts val="0"/>
              </a:spcAft>
              <a:buClrTx/>
              <a:buSzTx/>
              <a:buFontTx/>
              <a:buAutoNum type="arabicPeriod" startAt="3"/>
              <a:tabLst/>
              <a:defRPr/>
            </a:pPr>
            <a:r>
              <a:rPr lang="en-US" sz="1200" dirty="0" smtClean="0">
                <a:latin typeface="Intel Clear" panose="020B0604020203020204" pitchFamily="34" charset="0"/>
                <a:ea typeface="Intel Clear" panose="020B0604020203020204" pitchFamily="34" charset="0"/>
                <a:cs typeface="Intel Clear" panose="020B0604020203020204" pitchFamily="34" charset="0"/>
              </a:rPr>
              <a:t>Develop our employees </a:t>
            </a:r>
            <a:r>
              <a:rPr lang="en-US" b="0" baseline="0" noProof="0" dirty="0" smtClean="0"/>
              <a:t>and have a cohesive leadership team</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latin typeface="Intel Clear" panose="020B0604020203020204" pitchFamily="34" charset="0"/>
                <a:ea typeface="Intel Clear" panose="020B0604020203020204" pitchFamily="34" charset="0"/>
                <a:cs typeface="Intel Clear" panose="020B0604020203020204" pitchFamily="34" charset="0"/>
              </a:rPr>
              <a:t>A skilled workforce with engaged and inspired employees </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latin typeface="Intel Clear" panose="020B0604020203020204" pitchFamily="34" charset="0"/>
                <a:ea typeface="Intel Clear" panose="020B0604020203020204" pitchFamily="34" charset="0"/>
                <a:cs typeface="Intel Clear" panose="020B0604020203020204" pitchFamily="34" charset="0"/>
              </a:rPr>
              <a:t>Focus on career development; enhancing the skills of our employees</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latin typeface="Intel Clear" panose="020B0604020203020204" pitchFamily="34" charset="0"/>
                <a:ea typeface="Intel Clear" panose="020B0604020203020204" pitchFamily="34" charset="0"/>
                <a:cs typeface="Intel Clear" panose="020B0604020203020204" pitchFamily="34" charset="0"/>
              </a:rPr>
              <a:t>Good manager / employee communications</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noProof="0" dirty="0" smtClean="0"/>
              <a:t>Have one PES IT voice; role model behaviors from the top;  </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noProof="0" dirty="0" smtClean="0"/>
              <a:t>Ability to bring up issues and recommendations to management and (management) be receptive to ideas, issues &amp; recommendations from all employees (empowered employee) </a:t>
            </a:r>
            <a:endParaRPr lang="en-US" b="0" noProof="0" dirty="0" smtClean="0"/>
          </a:p>
          <a:p>
            <a:endParaRPr lang="en-US" b="0" baseline="0" noProof="0" dirty="0" smtClean="0"/>
          </a:p>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10</a:t>
            </a:fld>
            <a:endParaRPr lang="en-US" dirty="0"/>
          </a:p>
        </p:txBody>
      </p:sp>
    </p:spTree>
    <p:extLst>
      <p:ext uri="{BB962C8B-B14F-4D97-AF65-F5344CB8AC3E}">
        <p14:creationId xmlns:p14="http://schemas.microsoft.com/office/powerpoint/2010/main" val="29726882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49.xml"/></Relationships>
</file>

<file path=ppt/slideLayouts/_rels/slideLayout101.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50.xml"/></Relationships>
</file>

<file path=ppt/slideLayouts/_rels/slideLayout102.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51.xml"/></Relationships>
</file>

<file path=ppt/slideLayouts/_rels/slideLayout103.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52.xml"/></Relationships>
</file>

<file path=ppt/slideLayouts/_rels/slideLayout104.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53.xml"/></Relationships>
</file>

<file path=ppt/slideLayouts/_rels/slideLayout10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5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6.xml"/><Relationship Id="rId1" Type="http://schemas.openxmlformats.org/officeDocument/2006/relationships/tags" Target="../tags/tag5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6.xml"/><Relationship Id="rId1" Type="http://schemas.openxmlformats.org/officeDocument/2006/relationships/tags" Target="../tags/tag5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3.xml"/><Relationship Id="rId1" Type="http://schemas.openxmlformats.org/officeDocument/2006/relationships/tags" Target="../tags/tag5.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3.xml"/><Relationship Id="rId1" Type="http://schemas.openxmlformats.org/officeDocument/2006/relationships/tags" Target="../tags/tag6.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3.xml"/><Relationship Id="rId1" Type="http://schemas.openxmlformats.org/officeDocument/2006/relationships/tags" Target="../tags/tag7.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8.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9.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0.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1.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2.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5.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6.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4.xml"/><Relationship Id="rId1" Type="http://schemas.openxmlformats.org/officeDocument/2006/relationships/tags" Target="../tags/tag2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25.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26.xml"/></Relationships>
</file>

<file path=ppt/slideLayouts/_rels/slideLayout6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27.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28.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29.xml"/></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30.xml"/></Relationships>
</file>

<file path=ppt/slideLayouts/_rels/slideLayout6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31.xml"/></Relationships>
</file>

<file path=ppt/slideLayouts/_rels/slideLayout6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3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3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34.xml"/></Relationships>
</file>

<file path=ppt/slideLayouts/_rels/slideLayout7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3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3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3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5.xml"/><Relationship Id="rId4" Type="http://schemas.openxmlformats.org/officeDocument/2006/relationships/image" Target="../media/image1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6.xml"/><Relationship Id="rId1" Type="http://schemas.openxmlformats.org/officeDocument/2006/relationships/tags" Target="../tags/tag39.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6.xml"/><Relationship Id="rId1" Type="http://schemas.openxmlformats.org/officeDocument/2006/relationships/tags" Target="../tags/tag40.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6.xml"/><Relationship Id="rId1" Type="http://schemas.openxmlformats.org/officeDocument/2006/relationships/tags" Target="../tags/tag41.xml"/></Relationships>
</file>

<file path=ppt/slideLayouts/_rels/slideLayout93.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42.xml"/></Relationships>
</file>

<file path=ppt/slideLayouts/_rels/slideLayout94.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43.xml"/></Relationships>
</file>

<file path=ppt/slideLayouts/_rels/slideLayout9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44.xml"/></Relationships>
</file>

<file path=ppt/slideLayouts/_rels/slideLayout9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45.xml"/></Relationships>
</file>

<file path=ppt/slideLayouts/_rels/slideLayout97.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46.xml"/></Relationships>
</file>

<file path=ppt/slideLayouts/_rels/slideLayout98.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47.xml"/></Relationships>
</file>

<file path=ppt/slideLayouts/_rels/slideLayout99.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4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2_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4687" y="2479422"/>
            <a:ext cx="8212886" cy="1102519"/>
          </a:xfrm>
        </p:spPr>
        <p:txBody>
          <a:bodyPr lIns="0" rIns="0" anchor="b" anchorCtr="0">
            <a:noAutofit/>
          </a:bodyPr>
          <a:lstStyle>
            <a:lvl1pPr>
              <a:lnSpc>
                <a:spcPct val="80000"/>
              </a:lnSpc>
              <a:defRPr sz="6500"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smtClean="0"/>
              <a:t>65pt Intel Clear pro Title</a:t>
            </a:r>
            <a:br>
              <a:rPr lang="en-US" dirty="0" smtClean="0"/>
            </a:br>
            <a:r>
              <a:rPr lang="en-US" dirty="0" smtClean="0"/>
              <a:t>with Linear gradient</a:t>
            </a:r>
            <a:endParaRPr lang="en-US" dirty="0"/>
          </a:p>
        </p:txBody>
      </p:sp>
      <p:sp>
        <p:nvSpPr>
          <p:cNvPr id="3" name="Subtitle 2"/>
          <p:cNvSpPr>
            <a:spLocks noGrp="1"/>
          </p:cNvSpPr>
          <p:nvPr>
            <p:ph type="subTitle" idx="1" hasCustomPrompt="1"/>
          </p:nvPr>
        </p:nvSpPr>
        <p:spPr>
          <a:xfrm>
            <a:off x="455613" y="3493008"/>
            <a:ext cx="6330212" cy="925360"/>
          </a:xfrm>
        </p:spPr>
        <p:txBody>
          <a:bodyPr lIns="0" rIns="0">
            <a:noAutofit/>
          </a:bodyPr>
          <a:lstStyle>
            <a:lvl1pPr marL="0" indent="0" algn="l">
              <a:buNone/>
              <a:defRPr sz="1600" b="0" i="0" baseline="0">
                <a:solidFill>
                  <a:schemeClr val="accent3"/>
                </a:solidFill>
                <a:latin typeface="Intel Clear"/>
                <a:cs typeface="Intel Cle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16pt Intel Clear Subhead, Date, Etc.</a:t>
            </a:r>
            <a:endParaRPr lang="en-US" dirty="0"/>
          </a:p>
        </p:txBody>
      </p:sp>
      <p:pic>
        <p:nvPicPr>
          <p:cNvPr id="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451797" y="383169"/>
            <a:ext cx="1248049" cy="82985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userDrawn="1"/>
        </p:nvSpPr>
        <p:spPr>
          <a:xfrm>
            <a:off x="451797" y="4595527"/>
            <a:ext cx="2819979" cy="184666"/>
          </a:xfrm>
          <a:prstGeom prst="rect">
            <a:avLst/>
          </a:prstGeom>
          <a:noFill/>
        </p:spPr>
        <p:txBody>
          <a:bodyPr vert="horz" wrap="square" lIns="0" tIns="0" rIns="0" bIns="0" rtlCol="0">
            <a:spAutoFit/>
          </a:bodyPr>
          <a:lstStyle/>
          <a:p>
            <a:pPr algn="l"/>
            <a:r>
              <a:rPr lang="en-US" sz="1200" dirty="0" smtClean="0">
                <a:solidFill>
                  <a:schemeClr val="bg1"/>
                </a:solidFill>
              </a:rPr>
              <a:t>Information</a:t>
            </a:r>
            <a:r>
              <a:rPr lang="en-US" sz="1200" baseline="0" dirty="0" smtClean="0">
                <a:solidFill>
                  <a:schemeClr val="bg1"/>
                </a:solidFill>
              </a:rPr>
              <a:t> Technology</a:t>
            </a:r>
            <a:endParaRPr lang="en-US" sz="1200" dirty="0" smtClean="0">
              <a:solidFill>
                <a:schemeClr val="bg1"/>
              </a:solidFill>
            </a:endParaRPr>
          </a:p>
        </p:txBody>
      </p:sp>
    </p:spTree>
    <p:extLst>
      <p:ext uri="{BB962C8B-B14F-4D97-AF65-F5344CB8AC3E}">
        <p14:creationId xmlns:p14="http://schemas.microsoft.com/office/powerpoint/2010/main" val="2249193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4678363" y="1"/>
            <a:ext cx="4465637" cy="4768849"/>
          </a:xfrm>
          <a:solidFill>
            <a:schemeClr val="bg2">
              <a:lumMod val="60000"/>
              <a:lumOff val="40000"/>
            </a:schemeClr>
          </a:solidFill>
        </p:spPr>
        <p:txBody>
          <a:bodyPr/>
          <a:lstStyle>
            <a:lvl1pPr>
              <a:defRPr baseline="0"/>
            </a:lvl1pPr>
          </a:lstStyle>
          <a:p>
            <a:r>
              <a:rPr lang="en-US" dirty="0" smtClean="0"/>
              <a:t>Insert photo here. Drag picture to placeholder or click icon to add.</a:t>
            </a:r>
            <a:endParaRPr lang="en-US" dirty="0"/>
          </a:p>
        </p:txBody>
      </p:sp>
      <p:sp>
        <p:nvSpPr>
          <p:cNvPr id="2" name="Title 1"/>
          <p:cNvSpPr>
            <a:spLocks noGrp="1"/>
          </p:cNvSpPr>
          <p:nvPr>
            <p:ph type="title" hasCustomPrompt="1"/>
          </p:nvPr>
        </p:nvSpPr>
        <p:spPr>
          <a:xfrm>
            <a:off x="455613" y="308848"/>
            <a:ext cx="4006850" cy="868680"/>
          </a:xfrm>
        </p:spPr>
        <p:txBody>
          <a:bodyPr>
            <a:noAutofit/>
          </a:bodyPr>
          <a:lstStyle>
            <a:lvl1pPr>
              <a:defRPr sz="2800" b="0" i="0" baseline="0">
                <a:solidFill>
                  <a:schemeClr val="tx2"/>
                </a:solidFill>
                <a:latin typeface="Intel Clear"/>
                <a:cs typeface="Intel Clear"/>
              </a:defRPr>
            </a:lvl1pPr>
          </a:lstStyle>
          <a:p>
            <a:r>
              <a:rPr lang="en-US" dirty="0" smtClean="0"/>
              <a:t>28pt Intel Clear Headline</a:t>
            </a:r>
            <a:endParaRPr lang="en-US" dirty="0"/>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pPr/>
              <a:t>‹#›</a:t>
            </a:fld>
            <a:endParaRPr lang="en-US" dirty="0"/>
          </a:p>
        </p:txBody>
      </p:sp>
      <p:sp>
        <p:nvSpPr>
          <p:cNvPr id="17" name="Content Placeholder 2"/>
          <p:cNvSpPr>
            <a:spLocks noGrp="1"/>
          </p:cNvSpPr>
          <p:nvPr>
            <p:ph sz="half" idx="1" hasCustomPrompt="1"/>
          </p:nvPr>
        </p:nvSpPr>
        <p:spPr>
          <a:xfrm>
            <a:off x="455614" y="1325244"/>
            <a:ext cx="4006850"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Tree>
    <p:extLst>
      <p:ext uri="{BB962C8B-B14F-4D97-AF65-F5344CB8AC3E}">
        <p14:creationId xmlns:p14="http://schemas.microsoft.com/office/powerpoint/2010/main" val="2900421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2108062"/>
            <a:ext cx="7772400" cy="1021556"/>
          </a:xfrm>
        </p:spPr>
        <p:txBody>
          <a:bodyPr anchor="b" anchorCtr="0">
            <a:noAutofit/>
          </a:bodyPr>
          <a:lstStyle>
            <a:lvl1pPr algn="l">
              <a:lnSpc>
                <a:spcPct val="80000"/>
              </a:lnSpc>
              <a:defRPr sz="5400" b="0" cap="none" spc="0" baseline="0">
                <a:solidFill>
                  <a:schemeClr val="tx2">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white section break</a:t>
            </a:r>
          </a:p>
        </p:txBody>
      </p:sp>
      <p:sp>
        <p:nvSpPr>
          <p:cNvPr id="3" name="Text Placeholder 2"/>
          <p:cNvSpPr>
            <a:spLocks noGrp="1"/>
          </p:cNvSpPr>
          <p:nvPr>
            <p:ph type="body" idx="1" hasCustomPrompt="1"/>
          </p:nvPr>
        </p:nvSpPr>
        <p:spPr>
          <a:xfrm>
            <a:off x="455613" y="3241150"/>
            <a:ext cx="7772400" cy="1125140"/>
          </a:xfrm>
        </p:spPr>
        <p:txBody>
          <a:bodyPr anchor="t" anchorCtr="0">
            <a:noAutofit/>
          </a:bodyPr>
          <a:lstStyle>
            <a:lvl1pPr marL="0" indent="0">
              <a:buNone/>
              <a:defRPr sz="1600" b="0" baseline="0">
                <a:solidFill>
                  <a:schemeClr val="accent2"/>
                </a:solidFill>
                <a:latin typeface="+mn-lt"/>
                <a:cs typeface="Intel Clear" panose="020B0604020203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16pt Intel Clear Subhead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pPr defTabSz="685800"/>
            <a:fld id="{C98EA311-CE89-4597-B739-064C1D5180BC}" type="slidenum">
              <a:rPr lang="en-US" smtClean="0">
                <a:solidFill>
                  <a:prstClr val="black">
                    <a:tint val="75000"/>
                  </a:prstClr>
                </a:solidFill>
              </a:rPr>
              <a:pPr defTabSz="685800"/>
              <a:t>‹#›</a:t>
            </a:fld>
            <a:endParaRPr lang="en-US">
              <a:solidFill>
                <a:prstClr val="black">
                  <a:tint val="75000"/>
                </a:prstClr>
              </a:solidFill>
            </a:endParaRPr>
          </a:p>
        </p:txBody>
      </p:sp>
    </p:spTree>
    <p:custDataLst>
      <p:tags r:id="rId1"/>
    </p:custDataLst>
    <p:extLst>
      <p:ext uri="{BB962C8B-B14F-4D97-AF65-F5344CB8AC3E}">
        <p14:creationId xmlns:p14="http://schemas.microsoft.com/office/powerpoint/2010/main" val="2421296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secHead" preserve="1">
  <p:cSld name="Blue Section Break">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2108062"/>
            <a:ext cx="7772400" cy="1021556"/>
          </a:xfrm>
        </p:spPr>
        <p:txBody>
          <a:bodyPr anchor="b" anchorCtr="0">
            <a:noAutofit/>
          </a:bodyPr>
          <a:lstStyle>
            <a:lvl1pPr algn="l">
              <a:lnSpc>
                <a:spcPct val="80000"/>
              </a:lnSpc>
              <a:defRPr sz="54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blue section break</a:t>
            </a:r>
          </a:p>
        </p:txBody>
      </p:sp>
      <p:sp>
        <p:nvSpPr>
          <p:cNvPr id="3" name="Text Placeholder 2"/>
          <p:cNvSpPr>
            <a:spLocks noGrp="1"/>
          </p:cNvSpPr>
          <p:nvPr>
            <p:ph type="body" idx="1" hasCustomPrompt="1"/>
          </p:nvPr>
        </p:nvSpPr>
        <p:spPr>
          <a:xfrm>
            <a:off x="455613" y="3241150"/>
            <a:ext cx="7772400" cy="1125140"/>
          </a:xfrm>
        </p:spPr>
        <p:txBody>
          <a:bodyPr anchor="t" anchorCtr="0">
            <a:noAutofit/>
          </a:bodyPr>
          <a:lstStyle>
            <a:lvl1pPr marL="0" indent="0">
              <a:buNone/>
              <a:defRPr sz="1600" b="0" i="0" baseline="0">
                <a:solidFill>
                  <a:srgbClr val="F3D54E"/>
                </a:solidFill>
                <a:latin typeface="Intel Clear"/>
                <a:cs typeface="Intel Cle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16pt Intel Clear Subhead</a:t>
            </a:r>
          </a:p>
        </p:txBody>
      </p:sp>
    </p:spTree>
    <p:custDataLst>
      <p:tags r:id="rId1"/>
    </p:custDataLst>
    <p:extLst>
      <p:ext uri="{BB962C8B-B14F-4D97-AF65-F5344CB8AC3E}">
        <p14:creationId xmlns:p14="http://schemas.microsoft.com/office/powerpoint/2010/main" val="3594529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5613" y="2234882"/>
            <a:ext cx="7772400" cy="1125140"/>
          </a:xfrm>
        </p:spPr>
        <p:txBody>
          <a:bodyPr anchor="t" anchorCtr="0">
            <a:noAutofit/>
          </a:bodyPr>
          <a:lstStyle>
            <a:lvl1pPr marL="0" indent="0">
              <a:buNone/>
              <a:defRPr sz="4000" b="0" baseline="0">
                <a:solidFill>
                  <a:schemeClr val="accent2"/>
                </a:solidFill>
                <a:latin typeface="Intel Clear"/>
                <a:ea typeface="Intel Clear"/>
                <a:cs typeface="Intel Cle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40pt Intel Clear Light Body.</a:t>
            </a:r>
            <a:br>
              <a:rPr lang="en-US" dirty="0"/>
            </a:br>
            <a:r>
              <a:rPr lang="en-US" dirty="0"/>
              <a:t>For content that is not a section, but has a big idea in text only.</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pPr defTabSz="685800"/>
            <a:fld id="{C98EA311-CE89-4597-B739-064C1D5180BC}" type="slidenum">
              <a:rPr lang="en-US" smtClean="0">
                <a:solidFill>
                  <a:prstClr val="black">
                    <a:tint val="75000"/>
                  </a:prstClr>
                </a:solidFill>
              </a:rPr>
              <a:pPr defTabSz="685800"/>
              <a:t>‹#›</a:t>
            </a:fld>
            <a:endParaRPr lang="en-US">
              <a:solidFill>
                <a:prstClr val="black">
                  <a:tint val="75000"/>
                </a:prstClr>
              </a:solidFill>
            </a:endParaRPr>
          </a:p>
        </p:txBody>
      </p:sp>
      <p:sp>
        <p:nvSpPr>
          <p:cNvPr id="7" name="Title 1"/>
          <p:cNvSpPr>
            <a:spLocks noGrp="1"/>
          </p:cNvSpPr>
          <p:nvPr>
            <p:ph type="title" hasCustomPrompt="1"/>
          </p:nvPr>
        </p:nvSpPr>
        <p:spPr>
          <a:xfrm>
            <a:off x="455613" y="1101794"/>
            <a:ext cx="7772400" cy="1021556"/>
          </a:xfrm>
        </p:spPr>
        <p:txBody>
          <a:bodyPr anchor="b" anchorCtr="0">
            <a:noAutofit/>
          </a:bodyPr>
          <a:lstStyle>
            <a:lvl1pPr algn="l">
              <a:lnSpc>
                <a:spcPct val="80000"/>
              </a:lnSpc>
              <a:defRPr sz="4000" b="0" cap="none" spc="0" baseline="0">
                <a:solidFill>
                  <a:schemeClr val="tx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40pt Intel Clear Heading</a:t>
            </a:r>
          </a:p>
        </p:txBody>
      </p:sp>
    </p:spTree>
    <p:custDataLst>
      <p:tags r:id="rId1"/>
    </p:custDataLst>
    <p:extLst>
      <p:ext uri="{BB962C8B-B14F-4D97-AF65-F5344CB8AC3E}">
        <p14:creationId xmlns:p14="http://schemas.microsoft.com/office/powerpoint/2010/main" val="334399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p:cSld name="Blue Section Break Image">
    <p:bg>
      <p:bgPr>
        <a:gradFill>
          <a:gsLst>
            <a:gs pos="32000">
              <a:schemeClr val="tx2"/>
            </a:gs>
            <a:gs pos="95000">
              <a:srgbClr val="009FDF"/>
            </a:gs>
            <a:gs pos="78000">
              <a:srgbClr val="0071C5"/>
            </a:gs>
          </a:gsLst>
          <a:lin ang="1986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2260088"/>
            <a:ext cx="7772400" cy="1021556"/>
          </a:xfrm>
        </p:spPr>
        <p:txBody>
          <a:bodyPr anchor="b" anchorCtr="0">
            <a:noAutofit/>
          </a:bodyPr>
          <a:lstStyle>
            <a:lvl1pPr algn="l">
              <a:lnSpc>
                <a:spcPct val="80000"/>
              </a:lnSpc>
              <a:defRPr sz="54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54pt Intel Clear Pro blue section</a:t>
            </a:r>
          </a:p>
        </p:txBody>
      </p:sp>
      <p:sp>
        <p:nvSpPr>
          <p:cNvPr id="3" name="Text Placeholder 2"/>
          <p:cNvSpPr>
            <a:spLocks noGrp="1"/>
          </p:cNvSpPr>
          <p:nvPr>
            <p:ph type="body" idx="1" hasCustomPrompt="1"/>
          </p:nvPr>
        </p:nvSpPr>
        <p:spPr>
          <a:xfrm>
            <a:off x="455613" y="3348787"/>
            <a:ext cx="7772400" cy="1125140"/>
          </a:xfrm>
        </p:spPr>
        <p:txBody>
          <a:bodyPr anchor="t" anchorCtr="0">
            <a:noAutofit/>
          </a:bodyPr>
          <a:lstStyle>
            <a:lvl1pPr marL="0" indent="0">
              <a:buNone/>
              <a:defRPr sz="1600" b="0" baseline="0">
                <a:solidFill>
                  <a:schemeClr val="accent3"/>
                </a:solidFill>
                <a:latin typeface="+mn-lt"/>
                <a:cs typeface="Intel Clear" panose="020B0604020203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16pt Intel Clear Subhead</a:t>
            </a:r>
          </a:p>
        </p:txBody>
      </p:sp>
      <p:sp>
        <p:nvSpPr>
          <p:cNvPr id="5" name="Picture Placeholder 4"/>
          <p:cNvSpPr>
            <a:spLocks noGrp="1"/>
          </p:cNvSpPr>
          <p:nvPr>
            <p:ph type="pic" sz="quarter" idx="13" hasCustomPrompt="1"/>
          </p:nvPr>
        </p:nvSpPr>
        <p:spPr>
          <a:xfrm>
            <a:off x="0" y="1"/>
            <a:ext cx="9144000" cy="2574131"/>
          </a:xfrm>
          <a:solidFill>
            <a:schemeClr val="bg2">
              <a:lumMod val="60000"/>
              <a:lumOff val="40000"/>
            </a:schemeClr>
          </a:solidFill>
        </p:spPr>
        <p:txBody>
          <a:bodyPr/>
          <a:lstStyle>
            <a:lvl1pPr>
              <a:defRPr baseline="0">
                <a:solidFill>
                  <a:srgbClr val="0071C5"/>
                </a:solidFill>
              </a:defRPr>
            </a:lvl1pPr>
          </a:lstStyle>
          <a:p>
            <a:r>
              <a:rPr lang="en-US" dirty="0"/>
              <a:t>Insert photo here. Drag picture to placeholder or click icon to add.</a:t>
            </a:r>
          </a:p>
        </p:txBody>
      </p:sp>
    </p:spTree>
    <p:custDataLst>
      <p:tags r:id="rId1"/>
    </p:custDataLst>
    <p:extLst>
      <p:ext uri="{BB962C8B-B14F-4D97-AF65-F5344CB8AC3E}">
        <p14:creationId xmlns:p14="http://schemas.microsoft.com/office/powerpoint/2010/main" val="956157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98EA311-CE89-4597-B739-064C1D5180BC}" type="slidenum">
              <a:rPr lang="en-US" smtClean="0">
                <a:solidFill>
                  <a:prstClr val="black">
                    <a:tint val="75000"/>
                  </a:prstClr>
                </a:solidFill>
              </a:rPr>
              <a:pPr/>
              <a:t>‹#›</a:t>
            </a:fld>
            <a:endParaRPr lang="en-US">
              <a:solidFill>
                <a:prstClr val="black">
                  <a:tint val="75000"/>
                </a:prstClr>
              </a:solidFill>
            </a:endParaRPr>
          </a:p>
        </p:txBody>
      </p:sp>
      <p:sp>
        <p:nvSpPr>
          <p:cNvPr id="6"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custDataLst>
      <p:tags r:id="rId1"/>
    </p:custDataLst>
    <p:extLst>
      <p:ext uri="{BB962C8B-B14F-4D97-AF65-F5344CB8AC3E}">
        <p14:creationId xmlns:p14="http://schemas.microsoft.com/office/powerpoint/2010/main" val="2444424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98EA311-CE89-4597-B739-064C1D5180BC}" type="slidenum">
              <a:rPr lang="en-US" smtClean="0">
                <a:solidFill>
                  <a:prstClr val="black">
                    <a:tint val="75000"/>
                  </a:prstClr>
                </a:solidFill>
              </a:rPr>
              <a:pPr/>
              <a:t>‹#›</a:t>
            </a:fld>
            <a:endParaRPr lang="en-US">
              <a:solidFill>
                <a:prstClr val="black">
                  <a:tint val="75000"/>
                </a:prstClr>
              </a:solidFill>
            </a:endParaRPr>
          </a:p>
        </p:txBody>
      </p:sp>
    </p:spTree>
    <p:custDataLst>
      <p:tags r:id="rId1"/>
    </p:custDataLst>
    <p:extLst>
      <p:ext uri="{BB962C8B-B14F-4D97-AF65-F5344CB8AC3E}">
        <p14:creationId xmlns:p14="http://schemas.microsoft.com/office/powerpoint/2010/main" val="2435853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type="blank" preserve="1">
  <p:cSld name="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4" name="Picture 2" descr="\\.psf\Home\Desktop\Intel.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3477432" y="1875130"/>
            <a:ext cx="2108795" cy="138988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122840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type="blank" preserve="1">
  <p:cSld name="1_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3" name="Picture 2" descr="int_experience_hrz_wht_rgb_3000.png"/>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748779" y="1874822"/>
            <a:ext cx="3646443" cy="1514490"/>
          </a:xfrm>
          <a:prstGeom prst="rect">
            <a:avLst/>
          </a:prstGeom>
        </p:spPr>
      </p:pic>
    </p:spTree>
    <p:custDataLst>
      <p:tags r:id="rId1"/>
    </p:custDataLst>
    <p:extLst>
      <p:ext uri="{BB962C8B-B14F-4D97-AF65-F5344CB8AC3E}">
        <p14:creationId xmlns:p14="http://schemas.microsoft.com/office/powerpoint/2010/main" val="1311330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823072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83336"/>
            <a:ext cx="8229600" cy="741560"/>
          </a:xfrm>
        </p:spPr>
        <p:txBody>
          <a:bodyPr>
            <a:normAutofit/>
          </a:bodyPr>
          <a:lstStyle>
            <a:lvl1pPr>
              <a:defRPr sz="2025" baseline="0"/>
            </a:lvl1pPr>
          </a:lstStyle>
          <a:p>
            <a:r>
              <a:rPr lang="en-US" dirty="0" smtClean="0"/>
              <a:t>36pt Light headline</a:t>
            </a:r>
            <a:endParaRPr lang="en-US" dirty="0"/>
          </a:p>
        </p:txBody>
      </p:sp>
      <p:sp>
        <p:nvSpPr>
          <p:cNvPr id="3" name="Content Placeholder 2"/>
          <p:cNvSpPr>
            <a:spLocks noGrp="1"/>
          </p:cNvSpPr>
          <p:nvPr>
            <p:ph idx="1" hasCustomPrompt="1"/>
          </p:nvPr>
        </p:nvSpPr>
        <p:spPr>
          <a:xfrm>
            <a:off x="457200" y="1274527"/>
            <a:ext cx="8229600" cy="3394472"/>
          </a:xfrm>
        </p:spPr>
        <p:txBody>
          <a:bodyPr/>
          <a:lstStyle>
            <a:lvl1pPr marL="0" marR="0" indent="0" algn="l" defTabSz="257168" rtl="0" eaLnBrk="1" fontAlgn="auto" latinLnBrk="0" hangingPunct="1">
              <a:lnSpc>
                <a:spcPct val="100000"/>
              </a:lnSpc>
              <a:spcBef>
                <a:spcPts val="675"/>
              </a:spcBef>
              <a:spcAft>
                <a:spcPts val="0"/>
              </a:spcAft>
              <a:buClrTx/>
              <a:buSzTx/>
              <a:buFont typeface="Arial"/>
              <a:buNone/>
              <a:tabLst/>
              <a:defRPr lang="ro-RO" sz="1238" b="0" i="0" u="none" strike="noStrike" baseline="0" smtClean="0"/>
            </a:lvl1pPr>
            <a:lvl2pPr>
              <a:defRPr sz="1013">
                <a:solidFill>
                  <a:schemeClr val="tx2"/>
                </a:solidFill>
              </a:defRPr>
            </a:lvl2pPr>
            <a:lvl3pPr>
              <a:defRPr sz="1013">
                <a:solidFill>
                  <a:schemeClr val="tx2"/>
                </a:solidFill>
              </a:defRPr>
            </a:lvl3pPr>
            <a:lvl4pPr>
              <a:defRPr>
                <a:solidFill>
                  <a:schemeClr val="tx2"/>
                </a:solidFill>
              </a:defRPr>
            </a:lvl4pPr>
            <a:lvl5pPr>
              <a:defRPr>
                <a:solidFill>
                  <a:schemeClr val="tx2"/>
                </a:solidFill>
              </a:defRPr>
            </a:lvl5pPr>
          </a:lstStyle>
          <a:p>
            <a:r>
              <a:rPr lang="ro-RO" sz="1238" b="0" i="0" u="none" strike="noStrike" baseline="0" dirty="0" smtClean="0">
                <a:solidFill>
                  <a:srgbClr val="007CC5"/>
                </a:solidFill>
                <a:latin typeface="Neo Sans Intel"/>
              </a:rPr>
              <a:t>22pt Regular as dicaernam nos res deli que prae doluptatur, explabo. Optatem porpori onserferunte eruptatis accatur? Aquunt utemquo tem. Itatemqui aut ut qui rempore veli que doluptat pore vel mos anihillaut magnisque volumque nam vollo inctecto et lisit pre.</a:t>
            </a:r>
            <a:r>
              <a:rPr lang="en-US" dirty="0" smtClean="0"/>
              <a:t> </a:t>
            </a:r>
          </a:p>
          <a:p>
            <a:pPr lvl="1"/>
            <a:r>
              <a:rPr lang="en-US" dirty="0" smtClean="0"/>
              <a:t>18pt Regular Bullet One</a:t>
            </a:r>
          </a:p>
          <a:p>
            <a:pPr lvl="2"/>
            <a:r>
              <a:rPr lang="en-US" dirty="0" smtClean="0"/>
              <a:t>Sub-bullet</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a:xfrm>
            <a:off x="3124200" y="4767268"/>
            <a:ext cx="2895600" cy="273844"/>
          </a:xfrm>
          <a:prstGeom prst="rect">
            <a:avLst/>
          </a:prstGeo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98EA311-CE89-4597-B739-064C1D5180B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76422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2108062"/>
            <a:ext cx="7772400" cy="1021556"/>
          </a:xfrm>
        </p:spPr>
        <p:txBody>
          <a:bodyPr anchor="b" anchorCtr="0">
            <a:noAutofit/>
          </a:bodyPr>
          <a:lstStyle>
            <a:lvl1pPr algn="l">
              <a:lnSpc>
                <a:spcPct val="80000"/>
              </a:lnSpc>
              <a:defRPr sz="5400" b="0" cap="none" spc="0" baseline="0">
                <a:solidFill>
                  <a:schemeClr val="tx2">
                    <a:alpha val="90000"/>
                  </a:schemeClr>
                </a:solidFill>
                <a:latin typeface="Intel Clear Pro" panose="020B0804020202060201" pitchFamily="34" charset="0"/>
                <a:cs typeface="Intel Clear Pro" panose="020B0804020202060201" pitchFamily="34" charset="0"/>
              </a:defRPr>
            </a:lvl1pPr>
          </a:lstStyle>
          <a:p>
            <a:r>
              <a:rPr lang="en-US" dirty="0" smtClean="0"/>
              <a:t>54pt Intel Clear Pro</a:t>
            </a:r>
            <a:br>
              <a:rPr lang="en-US" dirty="0" smtClean="0"/>
            </a:br>
            <a:r>
              <a:rPr lang="en-US" dirty="0" smtClean="0"/>
              <a:t>white section break</a:t>
            </a:r>
            <a:endParaRPr lang="en-US" dirty="0"/>
          </a:p>
        </p:txBody>
      </p:sp>
      <p:sp>
        <p:nvSpPr>
          <p:cNvPr id="3" name="Text Placeholder 2"/>
          <p:cNvSpPr>
            <a:spLocks noGrp="1"/>
          </p:cNvSpPr>
          <p:nvPr>
            <p:ph type="body" idx="1" hasCustomPrompt="1"/>
          </p:nvPr>
        </p:nvSpPr>
        <p:spPr>
          <a:xfrm>
            <a:off x="455613" y="3241150"/>
            <a:ext cx="7772400" cy="1125140"/>
          </a:xfrm>
        </p:spPr>
        <p:txBody>
          <a:bodyPr anchor="t" anchorCtr="0">
            <a:noAutofit/>
          </a:bodyPr>
          <a:lstStyle>
            <a:lvl1pPr marL="0" indent="0">
              <a:buNone/>
              <a:defRPr sz="1600" b="0" baseline="0">
                <a:solidFill>
                  <a:schemeClr val="accent2"/>
                </a:solidFill>
                <a:latin typeface="+mn-lt"/>
                <a:cs typeface="Intel Clear" panose="020B0604020203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smtClean="0"/>
              <a:t>16pt Intel Clear Subhead</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pPr/>
              <a:t>‹#›</a:t>
            </a:fld>
            <a:endParaRPr lang="en-US" dirty="0"/>
          </a:p>
        </p:txBody>
      </p:sp>
    </p:spTree>
    <p:extLst>
      <p:ext uri="{BB962C8B-B14F-4D97-AF65-F5344CB8AC3E}">
        <p14:creationId xmlns:p14="http://schemas.microsoft.com/office/powerpoint/2010/main" val="240372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secHead" preserve="1">
  <p:cSld name="Blue Section Break">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455613" y="2108062"/>
            <a:ext cx="7772400" cy="1021556"/>
          </a:xfrm>
        </p:spPr>
        <p:txBody>
          <a:bodyPr anchor="b" anchorCtr="0">
            <a:noAutofit/>
          </a:bodyPr>
          <a:lstStyle>
            <a:lvl1pPr algn="l">
              <a:lnSpc>
                <a:spcPct val="80000"/>
              </a:lnSpc>
              <a:defRPr sz="54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smtClean="0"/>
              <a:t>54pt Intel Clear Pro</a:t>
            </a:r>
            <a:br>
              <a:rPr lang="en-US" dirty="0" smtClean="0"/>
            </a:br>
            <a:r>
              <a:rPr lang="en-US" dirty="0" smtClean="0"/>
              <a:t>blue section break</a:t>
            </a:r>
            <a:endParaRPr lang="en-US" dirty="0"/>
          </a:p>
        </p:txBody>
      </p:sp>
      <p:sp>
        <p:nvSpPr>
          <p:cNvPr id="3" name="Text Placeholder 2"/>
          <p:cNvSpPr>
            <a:spLocks noGrp="1"/>
          </p:cNvSpPr>
          <p:nvPr userDrawn="1">
            <p:ph type="body" idx="1" hasCustomPrompt="1"/>
          </p:nvPr>
        </p:nvSpPr>
        <p:spPr>
          <a:xfrm>
            <a:off x="455613" y="3241150"/>
            <a:ext cx="7772400" cy="1125140"/>
          </a:xfrm>
        </p:spPr>
        <p:txBody>
          <a:bodyPr anchor="t" anchorCtr="0">
            <a:noAutofit/>
          </a:bodyPr>
          <a:lstStyle>
            <a:lvl1pPr marL="0" indent="0">
              <a:buNone/>
              <a:defRPr sz="1600" b="0" i="0" baseline="0">
                <a:solidFill>
                  <a:srgbClr val="F3D54E"/>
                </a:solidFill>
                <a:latin typeface="Intel Clear"/>
                <a:cs typeface="Intel Cle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smtClean="0"/>
              <a:t>16pt Intel Clear Subhead</a:t>
            </a:r>
            <a:endParaRPr lang="en-US" dirty="0"/>
          </a:p>
        </p:txBody>
      </p:sp>
    </p:spTree>
    <p:extLst>
      <p:ext uri="{BB962C8B-B14F-4D97-AF65-F5344CB8AC3E}">
        <p14:creationId xmlns:p14="http://schemas.microsoft.com/office/powerpoint/2010/main" val="1110112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5613" y="2234882"/>
            <a:ext cx="7772400" cy="1125140"/>
          </a:xfrm>
        </p:spPr>
        <p:txBody>
          <a:bodyPr anchor="t" anchorCtr="0">
            <a:noAutofit/>
          </a:bodyPr>
          <a:lstStyle>
            <a:lvl1pPr marL="0" indent="0">
              <a:buNone/>
              <a:defRPr sz="4000" b="0" baseline="0">
                <a:solidFill>
                  <a:schemeClr val="accent2"/>
                </a:solidFill>
                <a:latin typeface="Intel Clear"/>
                <a:ea typeface="Intel Clear"/>
                <a:cs typeface="Intel Cle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smtClean="0"/>
              <a:t>40pt Intel Clear Light Body.</a:t>
            </a:r>
            <a:br>
              <a:rPr lang="en-US" dirty="0" smtClean="0"/>
            </a:br>
            <a:r>
              <a:rPr lang="en-US" dirty="0" smtClean="0"/>
              <a:t>For content that is not a section, but has a big idea in text only.</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pPr/>
              <a:t>‹#›</a:t>
            </a:fld>
            <a:endParaRPr lang="en-US" dirty="0"/>
          </a:p>
        </p:txBody>
      </p:sp>
      <p:sp>
        <p:nvSpPr>
          <p:cNvPr id="7" name="Title 1"/>
          <p:cNvSpPr>
            <a:spLocks noGrp="1"/>
          </p:cNvSpPr>
          <p:nvPr>
            <p:ph type="title" hasCustomPrompt="1"/>
          </p:nvPr>
        </p:nvSpPr>
        <p:spPr>
          <a:xfrm>
            <a:off x="455613" y="1101794"/>
            <a:ext cx="7772400" cy="1021556"/>
          </a:xfrm>
        </p:spPr>
        <p:txBody>
          <a:bodyPr anchor="b" anchorCtr="0">
            <a:noAutofit/>
          </a:bodyPr>
          <a:lstStyle>
            <a:lvl1pPr algn="l">
              <a:lnSpc>
                <a:spcPct val="80000"/>
              </a:lnSpc>
              <a:defRPr sz="4000" b="0" cap="none" spc="0" baseline="0">
                <a:solidFill>
                  <a:schemeClr val="tx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smtClean="0"/>
              <a:t>40pt Intel Clear Heading</a:t>
            </a:r>
            <a:endParaRPr lang="en-US" dirty="0"/>
          </a:p>
        </p:txBody>
      </p:sp>
    </p:spTree>
    <p:extLst>
      <p:ext uri="{BB962C8B-B14F-4D97-AF65-F5344CB8AC3E}">
        <p14:creationId xmlns:p14="http://schemas.microsoft.com/office/powerpoint/2010/main" val="4001256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lue Section Break Image">
    <p:bg>
      <p:bgPr>
        <a:gradFill>
          <a:gsLst>
            <a:gs pos="32000">
              <a:schemeClr val="tx2"/>
            </a:gs>
            <a:gs pos="95000">
              <a:srgbClr val="009FDF"/>
            </a:gs>
            <a:gs pos="78000">
              <a:srgbClr val="0071C5"/>
            </a:gs>
          </a:gsLst>
          <a:lin ang="1986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2260088"/>
            <a:ext cx="7772400" cy="1021556"/>
          </a:xfrm>
        </p:spPr>
        <p:txBody>
          <a:bodyPr anchor="b" anchorCtr="0">
            <a:noAutofit/>
          </a:bodyPr>
          <a:lstStyle>
            <a:lvl1pPr algn="l">
              <a:lnSpc>
                <a:spcPct val="80000"/>
              </a:lnSpc>
              <a:defRPr sz="54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smtClean="0"/>
              <a:t>54pt Intel Clear Pro blue section</a:t>
            </a:r>
            <a:endParaRPr lang="en-US" dirty="0"/>
          </a:p>
        </p:txBody>
      </p:sp>
      <p:sp>
        <p:nvSpPr>
          <p:cNvPr id="3" name="Text Placeholder 2"/>
          <p:cNvSpPr>
            <a:spLocks noGrp="1"/>
          </p:cNvSpPr>
          <p:nvPr>
            <p:ph type="body" idx="1" hasCustomPrompt="1"/>
          </p:nvPr>
        </p:nvSpPr>
        <p:spPr>
          <a:xfrm>
            <a:off x="455613" y="3348787"/>
            <a:ext cx="7772400" cy="1125140"/>
          </a:xfrm>
        </p:spPr>
        <p:txBody>
          <a:bodyPr anchor="t" anchorCtr="0">
            <a:noAutofit/>
          </a:bodyPr>
          <a:lstStyle>
            <a:lvl1pPr marL="0" indent="0">
              <a:buNone/>
              <a:defRPr sz="1600" b="0" baseline="0">
                <a:solidFill>
                  <a:schemeClr val="accent3"/>
                </a:solidFill>
                <a:latin typeface="+mn-lt"/>
                <a:cs typeface="Intel Clear" panose="020B0604020203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smtClean="0"/>
              <a:t>16pt Intel Clear Subhead</a:t>
            </a:r>
            <a:endParaRPr lang="en-US" dirty="0"/>
          </a:p>
        </p:txBody>
      </p:sp>
      <p:sp>
        <p:nvSpPr>
          <p:cNvPr id="5" name="Picture Placeholder 4"/>
          <p:cNvSpPr>
            <a:spLocks noGrp="1"/>
          </p:cNvSpPr>
          <p:nvPr>
            <p:ph type="pic" sz="quarter" idx="13" hasCustomPrompt="1"/>
          </p:nvPr>
        </p:nvSpPr>
        <p:spPr>
          <a:xfrm>
            <a:off x="0" y="1"/>
            <a:ext cx="9144000" cy="2574131"/>
          </a:xfrm>
          <a:solidFill>
            <a:schemeClr val="bg2">
              <a:lumMod val="60000"/>
              <a:lumOff val="40000"/>
            </a:schemeClr>
          </a:solidFill>
        </p:spPr>
        <p:txBody>
          <a:bodyPr/>
          <a:lstStyle>
            <a:lvl1pPr>
              <a:defRPr baseline="0">
                <a:solidFill>
                  <a:srgbClr val="0071C5"/>
                </a:solidFill>
              </a:defRPr>
            </a:lvl1pPr>
          </a:lstStyle>
          <a:p>
            <a:r>
              <a:rPr lang="en-US" dirty="0" smtClean="0"/>
              <a:t>Insert photo here. Drag picture to placeholder or click icon to add.</a:t>
            </a:r>
            <a:endParaRPr lang="en-US" dirty="0"/>
          </a:p>
        </p:txBody>
      </p:sp>
    </p:spTree>
    <p:extLst>
      <p:ext uri="{BB962C8B-B14F-4D97-AF65-F5344CB8AC3E}">
        <p14:creationId xmlns:p14="http://schemas.microsoft.com/office/powerpoint/2010/main" val="384376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pPr/>
              <a:t>‹#›</a:t>
            </a:fld>
            <a:endParaRPr lang="en-US" dirty="0"/>
          </a:p>
        </p:txBody>
      </p:sp>
      <p:sp>
        <p:nvSpPr>
          <p:cNvPr id="6"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413716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pPr/>
              <a:t>‹#›</a:t>
            </a:fld>
            <a:endParaRPr lang="en-US" dirty="0"/>
          </a:p>
        </p:txBody>
      </p:sp>
    </p:spTree>
    <p:extLst>
      <p:ext uri="{BB962C8B-B14F-4D97-AF65-F5344CB8AC3E}">
        <p14:creationId xmlns:p14="http://schemas.microsoft.com/office/powerpoint/2010/main" val="3328961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4" name="Picture 2" descr="\\.psf\Home\Desktop\Inte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477432" y="1875130"/>
            <a:ext cx="2108795" cy="138988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557009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1_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3" name="Picture 2" descr="int_experience_hrz_wht_rgb_3000.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8779" y="1874822"/>
            <a:ext cx="3646443" cy="1514490"/>
          </a:xfrm>
          <a:prstGeom prst="rect">
            <a:avLst/>
          </a:prstGeom>
        </p:spPr>
      </p:pic>
    </p:spTree>
    <p:extLst>
      <p:ext uri="{BB962C8B-B14F-4D97-AF65-F5344CB8AC3E}">
        <p14:creationId xmlns:p14="http://schemas.microsoft.com/office/powerpoint/2010/main" val="1474831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2_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4687" y="2479422"/>
            <a:ext cx="8212886" cy="1102519"/>
          </a:xfrm>
        </p:spPr>
        <p:txBody>
          <a:bodyPr lIns="0" rIns="0" anchor="b" anchorCtr="0">
            <a:noAutofit/>
          </a:bodyPr>
          <a:lstStyle>
            <a:lvl1pPr>
              <a:lnSpc>
                <a:spcPct val="80000"/>
              </a:lnSpc>
              <a:defRPr sz="6500"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Linear gradient</a:t>
            </a:r>
          </a:p>
        </p:txBody>
      </p:sp>
      <p:sp>
        <p:nvSpPr>
          <p:cNvPr id="3" name="Subtitle 2"/>
          <p:cNvSpPr>
            <a:spLocks noGrp="1"/>
          </p:cNvSpPr>
          <p:nvPr>
            <p:ph type="subTitle" idx="1" hasCustomPrompt="1"/>
          </p:nvPr>
        </p:nvSpPr>
        <p:spPr>
          <a:xfrm>
            <a:off x="455613" y="3493008"/>
            <a:ext cx="6330212" cy="925360"/>
          </a:xfrm>
        </p:spPr>
        <p:txBody>
          <a:bodyPr lIns="0" rIns="0">
            <a:noAutofit/>
          </a:bodyPr>
          <a:lstStyle>
            <a:lvl1pPr marL="0" indent="0" algn="l">
              <a:buNone/>
              <a:defRPr sz="1600" b="0" i="0" baseline="0">
                <a:solidFill>
                  <a:schemeClr val="accent3"/>
                </a:solidFill>
                <a:latin typeface="Intel Clear"/>
                <a:cs typeface="Intel Cle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16pt Intel Clear Subhead, Date, Etc.</a:t>
            </a:r>
          </a:p>
        </p:txBody>
      </p:sp>
      <p:pic>
        <p:nvPicPr>
          <p:cNvPr id="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451797" y="383169"/>
            <a:ext cx="1248049" cy="82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272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4687" y="2479422"/>
            <a:ext cx="8212886" cy="1102519"/>
          </a:xfrm>
        </p:spPr>
        <p:txBody>
          <a:bodyPr lIns="0" rIns="0" anchor="b" anchorCtr="0">
            <a:noAutofit/>
          </a:bodyPr>
          <a:lstStyle>
            <a:lvl1pPr>
              <a:lnSpc>
                <a:spcPct val="80000"/>
              </a:lnSpc>
              <a:defRPr sz="6500"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smtClean="0"/>
              <a:t>65pt Intel Clear pro Title</a:t>
            </a:r>
            <a:br>
              <a:rPr lang="en-US" dirty="0" smtClean="0"/>
            </a:br>
            <a:r>
              <a:rPr lang="en-US" dirty="0" smtClean="0"/>
              <a:t>with Linear gradient</a:t>
            </a:r>
            <a:endParaRPr lang="en-US" dirty="0"/>
          </a:p>
        </p:txBody>
      </p:sp>
      <p:sp>
        <p:nvSpPr>
          <p:cNvPr id="3" name="Subtitle 2"/>
          <p:cNvSpPr>
            <a:spLocks noGrp="1"/>
          </p:cNvSpPr>
          <p:nvPr>
            <p:ph type="subTitle" idx="1" hasCustomPrompt="1"/>
          </p:nvPr>
        </p:nvSpPr>
        <p:spPr>
          <a:xfrm>
            <a:off x="455613" y="3493008"/>
            <a:ext cx="6330212" cy="925360"/>
          </a:xfrm>
        </p:spPr>
        <p:txBody>
          <a:bodyPr lIns="0" rIns="0">
            <a:noAutofit/>
          </a:bodyPr>
          <a:lstStyle>
            <a:lvl1pPr marL="0" indent="0" algn="l">
              <a:buNone/>
              <a:defRPr sz="1600" b="0" i="0" baseline="0">
                <a:solidFill>
                  <a:schemeClr val="accent3"/>
                </a:solidFill>
                <a:latin typeface="Intel Clear"/>
                <a:cs typeface="Intel Cle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16pt Intel Clear Subhead, Date, Etc.</a:t>
            </a:r>
            <a:endParaRPr lang="en-US" dirty="0"/>
          </a:p>
        </p:txBody>
      </p:sp>
      <p:pic>
        <p:nvPicPr>
          <p:cNvPr id="5" name="Picture 4" descr="int_experience_hrz_wht_rgb_1500.pn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460693" y="389228"/>
            <a:ext cx="2121766" cy="887284"/>
          </a:xfrm>
          <a:prstGeom prst="rect">
            <a:avLst/>
          </a:prstGeom>
        </p:spPr>
      </p:pic>
      <p:sp>
        <p:nvSpPr>
          <p:cNvPr id="6" name="TextBox 5"/>
          <p:cNvSpPr txBox="1"/>
          <p:nvPr userDrawn="1"/>
        </p:nvSpPr>
        <p:spPr>
          <a:xfrm>
            <a:off x="451797" y="4595527"/>
            <a:ext cx="2819979" cy="184666"/>
          </a:xfrm>
          <a:prstGeom prst="rect">
            <a:avLst/>
          </a:prstGeom>
          <a:noFill/>
        </p:spPr>
        <p:txBody>
          <a:bodyPr vert="horz" wrap="square" lIns="0" tIns="0" rIns="0" bIns="0" rtlCol="0">
            <a:spAutoFit/>
          </a:bodyPr>
          <a:lstStyle/>
          <a:p>
            <a:pPr algn="l"/>
            <a:r>
              <a:rPr lang="en-US" sz="1200" dirty="0" smtClean="0">
                <a:solidFill>
                  <a:schemeClr val="bg1"/>
                </a:solidFill>
              </a:rPr>
              <a:t>Information</a:t>
            </a:r>
            <a:r>
              <a:rPr lang="en-US" sz="1200" baseline="0" dirty="0" smtClean="0">
                <a:solidFill>
                  <a:schemeClr val="bg1"/>
                </a:solidFill>
              </a:rPr>
              <a:t> Technology</a:t>
            </a:r>
            <a:endParaRPr lang="en-US" sz="1200" dirty="0" smtClean="0">
              <a:solidFill>
                <a:schemeClr val="bg1"/>
              </a:solidFill>
            </a:endParaRPr>
          </a:p>
        </p:txBody>
      </p:sp>
    </p:spTree>
    <p:extLst>
      <p:ext uri="{BB962C8B-B14F-4D97-AF65-F5344CB8AC3E}">
        <p14:creationId xmlns:p14="http://schemas.microsoft.com/office/powerpoint/2010/main" val="2404006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4687" y="2479422"/>
            <a:ext cx="8212886" cy="1102519"/>
          </a:xfrm>
        </p:spPr>
        <p:txBody>
          <a:bodyPr lIns="0" rIns="0" anchor="b" anchorCtr="0">
            <a:noAutofit/>
          </a:bodyPr>
          <a:lstStyle>
            <a:lvl1pPr>
              <a:lnSpc>
                <a:spcPct val="80000"/>
              </a:lnSpc>
              <a:defRPr sz="6500"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Linear gradient</a:t>
            </a:r>
          </a:p>
        </p:txBody>
      </p:sp>
      <p:sp>
        <p:nvSpPr>
          <p:cNvPr id="3" name="Subtitle 2"/>
          <p:cNvSpPr>
            <a:spLocks noGrp="1"/>
          </p:cNvSpPr>
          <p:nvPr>
            <p:ph type="subTitle" idx="1" hasCustomPrompt="1"/>
          </p:nvPr>
        </p:nvSpPr>
        <p:spPr>
          <a:xfrm>
            <a:off x="455613" y="3493008"/>
            <a:ext cx="6330212" cy="925360"/>
          </a:xfrm>
        </p:spPr>
        <p:txBody>
          <a:bodyPr lIns="0" rIns="0">
            <a:noAutofit/>
          </a:bodyPr>
          <a:lstStyle>
            <a:lvl1pPr marL="0" indent="0" algn="l">
              <a:buNone/>
              <a:defRPr sz="1600" b="0" i="0" baseline="0">
                <a:solidFill>
                  <a:schemeClr val="accent3"/>
                </a:solidFill>
                <a:latin typeface="Intel Clear"/>
                <a:cs typeface="Intel Cle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16pt Intel Clear Subhead, Date, Etc.</a:t>
            </a:r>
          </a:p>
        </p:txBody>
      </p:sp>
      <p:pic>
        <p:nvPicPr>
          <p:cNvPr id="5" name="Picture 4" descr="int_experience_hrz_wht_rgb_1500.pn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460693" y="389228"/>
            <a:ext cx="2121766" cy="887284"/>
          </a:xfrm>
          <a:prstGeom prst="rect">
            <a:avLst/>
          </a:prstGeom>
        </p:spPr>
      </p:pic>
    </p:spTree>
    <p:extLst>
      <p:ext uri="{BB962C8B-B14F-4D97-AF65-F5344CB8AC3E}">
        <p14:creationId xmlns:p14="http://schemas.microsoft.com/office/powerpoint/2010/main" val="286290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30000">
              <a:schemeClr val="tx2"/>
            </a:gs>
            <a:gs pos="100000">
              <a:srgbClr val="009FDF"/>
            </a:gs>
            <a:gs pos="65000">
              <a:srgbClr val="0071C5"/>
            </a:gs>
          </a:gsLst>
          <a:lin ang="19860000" scaled="0"/>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9144000" cy="4768850"/>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pic>
        <p:nvPicPr>
          <p:cNvPr id="9"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451797" y="383169"/>
            <a:ext cx="1248049" cy="829850"/>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ctrTitle" hasCustomPrompt="1"/>
          </p:nvPr>
        </p:nvSpPr>
        <p:spPr>
          <a:xfrm>
            <a:off x="444687" y="2479422"/>
            <a:ext cx="8212886" cy="1102519"/>
          </a:xfrm>
        </p:spPr>
        <p:txBody>
          <a:bodyPr lIns="0" rIns="0" anchor="b" anchorCtr="0">
            <a:noAutofit/>
          </a:bodyPr>
          <a:lstStyle>
            <a:lvl1pPr>
              <a:lnSpc>
                <a:spcPct val="80000"/>
              </a:lnSpc>
              <a:defRPr sz="6500"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image</a:t>
            </a:r>
          </a:p>
        </p:txBody>
      </p:sp>
      <p:sp>
        <p:nvSpPr>
          <p:cNvPr id="14" name="Subtitle 2"/>
          <p:cNvSpPr>
            <a:spLocks noGrp="1"/>
          </p:cNvSpPr>
          <p:nvPr>
            <p:ph type="subTitle" idx="1" hasCustomPrompt="1"/>
          </p:nvPr>
        </p:nvSpPr>
        <p:spPr>
          <a:xfrm>
            <a:off x="455613" y="3493008"/>
            <a:ext cx="6330212" cy="925360"/>
          </a:xfrm>
        </p:spPr>
        <p:txBody>
          <a:bodyPr lIns="0" rIns="0">
            <a:noAutofit/>
          </a:bodyPr>
          <a:lstStyle>
            <a:lvl1pPr marL="0" indent="0" algn="l">
              <a:buNone/>
              <a:defRPr sz="1600" b="0" i="0" baseline="0">
                <a:solidFill>
                  <a:schemeClr val="accent3"/>
                </a:solidFill>
                <a:latin typeface="Intel Clear"/>
                <a:cs typeface="Intel Cle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16pt Intel Clear Subhead, Date, Etc.</a:t>
            </a:r>
          </a:p>
        </p:txBody>
      </p:sp>
    </p:spTree>
    <p:extLst>
      <p:ext uri="{BB962C8B-B14F-4D97-AF65-F5344CB8AC3E}">
        <p14:creationId xmlns:p14="http://schemas.microsoft.com/office/powerpoint/2010/main" val="6941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455613" y="1203325"/>
            <a:ext cx="8228012" cy="3425825"/>
          </a:xfrm>
        </p:spPr>
        <p:txBody>
          <a:bodyPr/>
          <a:lstStyle>
            <a:lvl1pPr>
              <a:defRPr>
                <a:solidFill>
                  <a:srgbClr val="0071C5"/>
                </a:solidFill>
              </a:defRPr>
            </a:lvl1pPr>
            <a:lvl2pPr>
              <a:defRPr sz="1800">
                <a:solidFill>
                  <a:schemeClr val="tx2"/>
                </a:solidFill>
              </a:defRPr>
            </a:lvl2pPr>
            <a:lvl3pPr>
              <a:defRPr sz="1800">
                <a:solidFill>
                  <a:schemeClr val="tx2"/>
                </a:solidFill>
              </a:defRPr>
            </a:lvl3pPr>
            <a:lvl4pPr>
              <a:defRPr sz="1600">
                <a:solidFill>
                  <a:schemeClr val="tx2"/>
                </a:solidFill>
              </a:defRPr>
            </a:lvl4pPr>
            <a:lvl5pPr>
              <a:defRPr>
                <a:solidFill>
                  <a:schemeClr val="tx2"/>
                </a:solidFill>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Tree>
    <p:extLst>
      <p:ext uri="{BB962C8B-B14F-4D97-AF65-F5344CB8AC3E}">
        <p14:creationId xmlns:p14="http://schemas.microsoft.com/office/powerpoint/2010/main" val="321763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455613" y="1203324"/>
            <a:ext cx="4006851"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Picture Placeholder 8"/>
          <p:cNvSpPr>
            <a:spLocks noGrp="1"/>
          </p:cNvSpPr>
          <p:nvPr>
            <p:ph type="pic" sz="quarter" idx="13"/>
          </p:nvPr>
        </p:nvSpPr>
        <p:spPr>
          <a:xfrm>
            <a:off x="4830763" y="943430"/>
            <a:ext cx="3181123" cy="1670950"/>
          </a:xfrm>
          <a:solidFill>
            <a:schemeClr val="bg2">
              <a:lumMod val="60000"/>
              <a:lumOff val="40000"/>
            </a:schemeClr>
          </a:solidFill>
        </p:spPr>
        <p:txBody>
          <a:bodyPr/>
          <a:lstStyle>
            <a:lvl1pPr>
              <a:defRPr sz="1800">
                <a:latin typeface="Intel Clear"/>
              </a:defRPr>
            </a:lvl1pPr>
          </a:lstStyle>
          <a:p>
            <a:endParaRPr lang="en-US" sz="1100" dirty="0">
              <a:latin typeface="Arial"/>
            </a:endParaRPr>
          </a:p>
        </p:txBody>
      </p:sp>
      <p:sp>
        <p:nvSpPr>
          <p:cNvPr id="10" name="Picture Placeholder 8"/>
          <p:cNvSpPr>
            <a:spLocks noGrp="1"/>
          </p:cNvSpPr>
          <p:nvPr>
            <p:ph type="pic" sz="quarter" idx="14"/>
          </p:nvPr>
        </p:nvSpPr>
        <p:spPr>
          <a:xfrm>
            <a:off x="4830763" y="2843897"/>
            <a:ext cx="3181123" cy="1670950"/>
          </a:xfrm>
          <a:solidFill>
            <a:schemeClr val="bg2">
              <a:lumMod val="60000"/>
              <a:lumOff val="40000"/>
            </a:schemeClr>
          </a:solidFill>
        </p:spPr>
        <p:txBody>
          <a:bodyPr/>
          <a:lstStyle>
            <a:lvl1pPr>
              <a:defRPr sz="1800">
                <a:latin typeface="Intel Clear"/>
              </a:defRPr>
            </a:lvl1pPr>
          </a:lstStyle>
          <a:p>
            <a:endParaRPr lang="en-US" sz="1100" dirty="0">
              <a:latin typeface="Arial"/>
            </a:endParaRPr>
          </a:p>
        </p:txBody>
      </p:sp>
    </p:spTree>
    <p:extLst>
      <p:ext uri="{BB962C8B-B14F-4D97-AF65-F5344CB8AC3E}">
        <p14:creationId xmlns:p14="http://schemas.microsoft.com/office/powerpoint/2010/main" val="1524676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455613" y="1203324"/>
            <a:ext cx="4006851"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4678363" y="1203324"/>
            <a:ext cx="4005264"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2588298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5613" y="1203325"/>
            <a:ext cx="8228013" cy="3425825"/>
          </a:xfrm>
        </p:spPr>
        <p:txBody>
          <a:bodyPr anchor="ctr" anchorCtr="0"/>
          <a:lstStyle>
            <a:lvl1pPr marL="190500" indent="-190500">
              <a:defRPr sz="3600" b="1" baseline="0">
                <a:solidFill>
                  <a:schemeClr val="accent1"/>
                </a:solidFill>
                <a:latin typeface="+mn-lt"/>
                <a:cs typeface="Intel Clear"/>
              </a:defRPr>
            </a:lvl1pPr>
            <a:lvl2pPr marL="417513" indent="-225425">
              <a:buFont typeface="Intel Clear" pitchFamily="34" charset="0"/>
              <a:buChar char="–"/>
              <a:defRPr sz="1200" baseline="0">
                <a:latin typeface="+mn-lt"/>
                <a:cs typeface="Intel Clear" panose="020B0604020203020204" pitchFamily="34" charset="0"/>
              </a:defRPr>
            </a:lvl2pPr>
            <a:lvl3pPr marL="685800" indent="-228600">
              <a:buFont typeface="Intel Clear" pitchFamily="34" charset="0"/>
              <a:buChar char="–"/>
              <a:defRPr sz="1200">
                <a:latin typeface="+mn-lt"/>
              </a:defRPr>
            </a:lvl3pPr>
            <a:lvl4pPr>
              <a:buFont typeface="Intel Clear" pitchFamily="34" charset="0"/>
              <a:buChar char="–"/>
              <a:defRPr sz="1100">
                <a:latin typeface="+mn-lt"/>
              </a:defRPr>
            </a:lvl4pPr>
            <a:lvl5pPr>
              <a:buFont typeface="Intel Clear" pitchFamily="34" charset="0"/>
              <a:buChar char="–"/>
              <a:defRPr sz="1050">
                <a:latin typeface="+mn-lt"/>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2986311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9144000" cy="4768850"/>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3239772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2574131"/>
            <a:ext cx="9144000" cy="2194719"/>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8" name="Content Placeholder 2"/>
          <p:cNvSpPr>
            <a:spLocks noGrp="1"/>
          </p:cNvSpPr>
          <p:nvPr>
            <p:ph sz="half" idx="1" hasCustomPrompt="1"/>
          </p:nvPr>
        </p:nvSpPr>
        <p:spPr>
          <a:xfrm>
            <a:off x="455613" y="1203325"/>
            <a:ext cx="4006851" cy="130929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9" name="Content Placeholder 2"/>
          <p:cNvSpPr>
            <a:spLocks noGrp="1"/>
          </p:cNvSpPr>
          <p:nvPr>
            <p:ph sz="half" idx="15" hasCustomPrompt="1"/>
          </p:nvPr>
        </p:nvSpPr>
        <p:spPr>
          <a:xfrm>
            <a:off x="4678363" y="1203325"/>
            <a:ext cx="4005264" cy="130929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3" name="TextBox 2"/>
          <p:cNvSpPr txBox="1"/>
          <p:nvPr userDrawn="1"/>
        </p:nvSpPr>
        <p:spPr>
          <a:xfrm>
            <a:off x="1009487" y="4975795"/>
            <a:ext cx="184666" cy="246221"/>
          </a:xfrm>
          <a:prstGeom prst="rect">
            <a:avLst/>
          </a:prstGeom>
          <a:noFill/>
        </p:spPr>
        <p:txBody>
          <a:bodyPr wrap="none" rtlCol="0">
            <a:spAutoFit/>
          </a:bodyPr>
          <a:lstStyle/>
          <a:p>
            <a:endParaRPr lang="en-US" sz="1000" dirty="0">
              <a:solidFill>
                <a:srgbClr val="003C71"/>
              </a:solidFill>
              <a:cs typeface="Intel Clear"/>
            </a:endParaRPr>
          </a:p>
        </p:txBody>
      </p:sp>
      <p:sp>
        <p:nvSpPr>
          <p:cNvPr id="10"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3271921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4678363" y="1"/>
            <a:ext cx="4465637" cy="4768849"/>
          </a:xfrm>
          <a:solidFill>
            <a:schemeClr val="bg2">
              <a:lumMod val="60000"/>
              <a:lumOff val="40000"/>
            </a:schemeClr>
          </a:solidFill>
        </p:spPr>
        <p:txBody>
          <a:bodyPr/>
          <a:lstStyle>
            <a:lvl1pPr>
              <a:defRPr baseline="0"/>
            </a:lvl1pPr>
          </a:lstStyle>
          <a:p>
            <a:r>
              <a:rPr lang="en-US" dirty="0"/>
              <a:t>Insert photo here. Drag picture to placeholder or click icon to add.</a:t>
            </a:r>
          </a:p>
        </p:txBody>
      </p:sp>
      <p:sp>
        <p:nvSpPr>
          <p:cNvPr id="2" name="Title 1"/>
          <p:cNvSpPr>
            <a:spLocks noGrp="1"/>
          </p:cNvSpPr>
          <p:nvPr>
            <p:ph type="title" hasCustomPrompt="1"/>
          </p:nvPr>
        </p:nvSpPr>
        <p:spPr>
          <a:xfrm>
            <a:off x="455613" y="308848"/>
            <a:ext cx="4006850" cy="868680"/>
          </a:xfrm>
        </p:spPr>
        <p:txBody>
          <a:bodyPr>
            <a:noAutofit/>
          </a:bodyPr>
          <a:lstStyle>
            <a:lvl1pPr>
              <a:defRPr sz="2800" b="0" i="0" baseline="0">
                <a:solidFill>
                  <a:schemeClr val="tx2"/>
                </a:solidFill>
                <a:latin typeface="Intel Clear"/>
                <a:cs typeface="Intel Clear"/>
              </a:defRPr>
            </a:lvl1pPr>
          </a:lstStyle>
          <a:p>
            <a:r>
              <a:rPr lang="en-US" dirty="0"/>
              <a:t>28pt Intel Clear Headline</a:t>
            </a:r>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7" name="Content Placeholder 2"/>
          <p:cNvSpPr>
            <a:spLocks noGrp="1"/>
          </p:cNvSpPr>
          <p:nvPr>
            <p:ph sz="half" idx="1" hasCustomPrompt="1"/>
          </p:nvPr>
        </p:nvSpPr>
        <p:spPr>
          <a:xfrm>
            <a:off x="455614" y="1325244"/>
            <a:ext cx="4006850"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Tree>
    <p:extLst>
      <p:ext uri="{BB962C8B-B14F-4D97-AF65-F5344CB8AC3E}">
        <p14:creationId xmlns:p14="http://schemas.microsoft.com/office/powerpoint/2010/main" val="2990285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2108062"/>
            <a:ext cx="7772400" cy="1021556"/>
          </a:xfrm>
        </p:spPr>
        <p:txBody>
          <a:bodyPr anchor="b" anchorCtr="0">
            <a:noAutofit/>
          </a:bodyPr>
          <a:lstStyle>
            <a:lvl1pPr algn="l">
              <a:lnSpc>
                <a:spcPct val="80000"/>
              </a:lnSpc>
              <a:defRPr sz="5400" b="0" cap="none" spc="0" baseline="0">
                <a:solidFill>
                  <a:schemeClr val="tx2">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white section break</a:t>
            </a:r>
          </a:p>
        </p:txBody>
      </p:sp>
      <p:sp>
        <p:nvSpPr>
          <p:cNvPr id="3" name="Text Placeholder 2"/>
          <p:cNvSpPr>
            <a:spLocks noGrp="1"/>
          </p:cNvSpPr>
          <p:nvPr>
            <p:ph type="body" idx="1" hasCustomPrompt="1"/>
          </p:nvPr>
        </p:nvSpPr>
        <p:spPr>
          <a:xfrm>
            <a:off x="455613" y="3241150"/>
            <a:ext cx="7772400" cy="1125140"/>
          </a:xfrm>
        </p:spPr>
        <p:txBody>
          <a:bodyPr anchor="t" anchorCtr="0">
            <a:noAutofit/>
          </a:bodyPr>
          <a:lstStyle>
            <a:lvl1pPr marL="0" indent="0">
              <a:buNone/>
              <a:defRPr sz="1600" b="0" baseline="0">
                <a:solidFill>
                  <a:schemeClr val="accent2"/>
                </a:solidFill>
                <a:latin typeface="+mn-lt"/>
                <a:cs typeface="Intel Clear" panose="020B0604020203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16pt Intel Clear Subhead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216483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30000">
              <a:schemeClr val="tx2"/>
            </a:gs>
            <a:gs pos="100000">
              <a:srgbClr val="009FDF"/>
            </a:gs>
            <a:gs pos="65000">
              <a:srgbClr val="0071C5"/>
            </a:gs>
          </a:gsLst>
          <a:lin ang="19860000" scaled="0"/>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9144000" cy="4768850"/>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smtClean="0"/>
              <a:t>Insert photo here. Drag picture to placeholder or click icon to add.</a:t>
            </a:r>
            <a:endParaRPr lang="en-US" dirty="0"/>
          </a:p>
        </p:txBody>
      </p:sp>
      <p:pic>
        <p:nvPicPr>
          <p:cNvPr id="9"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451797" y="383169"/>
            <a:ext cx="1248049" cy="829850"/>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itle 1"/>
          <p:cNvSpPr>
            <a:spLocks noGrp="1"/>
          </p:cNvSpPr>
          <p:nvPr>
            <p:ph type="ctrTitle" hasCustomPrompt="1"/>
          </p:nvPr>
        </p:nvSpPr>
        <p:spPr>
          <a:xfrm>
            <a:off x="444687" y="2479422"/>
            <a:ext cx="8212886" cy="1102519"/>
          </a:xfrm>
        </p:spPr>
        <p:txBody>
          <a:bodyPr lIns="0" rIns="0" anchor="b" anchorCtr="0">
            <a:noAutofit/>
          </a:bodyPr>
          <a:lstStyle>
            <a:lvl1pPr>
              <a:lnSpc>
                <a:spcPct val="80000"/>
              </a:lnSpc>
              <a:defRPr sz="6500"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smtClean="0"/>
              <a:t>65pt Intel Clear pro Title</a:t>
            </a:r>
            <a:br>
              <a:rPr lang="en-US" dirty="0" smtClean="0"/>
            </a:br>
            <a:r>
              <a:rPr lang="en-US" dirty="0" smtClean="0"/>
              <a:t>with image</a:t>
            </a:r>
            <a:endParaRPr lang="en-US" dirty="0"/>
          </a:p>
        </p:txBody>
      </p:sp>
      <p:sp>
        <p:nvSpPr>
          <p:cNvPr id="14" name="Subtitle 2"/>
          <p:cNvSpPr>
            <a:spLocks noGrp="1"/>
          </p:cNvSpPr>
          <p:nvPr>
            <p:ph type="subTitle" idx="1" hasCustomPrompt="1"/>
          </p:nvPr>
        </p:nvSpPr>
        <p:spPr>
          <a:xfrm>
            <a:off x="455613" y="3493008"/>
            <a:ext cx="6330212" cy="925360"/>
          </a:xfrm>
        </p:spPr>
        <p:txBody>
          <a:bodyPr lIns="0" rIns="0">
            <a:noAutofit/>
          </a:bodyPr>
          <a:lstStyle>
            <a:lvl1pPr marL="0" indent="0" algn="l">
              <a:buNone/>
              <a:defRPr sz="1600" b="0" i="0" baseline="0">
                <a:solidFill>
                  <a:schemeClr val="accent3"/>
                </a:solidFill>
                <a:latin typeface="Intel Clear"/>
                <a:cs typeface="Intel Cle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16pt Intel Clear Subhead, Date, Etc.</a:t>
            </a:r>
            <a:endParaRPr lang="en-US" dirty="0"/>
          </a:p>
        </p:txBody>
      </p:sp>
    </p:spTree>
    <p:extLst>
      <p:ext uri="{BB962C8B-B14F-4D97-AF65-F5344CB8AC3E}">
        <p14:creationId xmlns:p14="http://schemas.microsoft.com/office/powerpoint/2010/main" val="180832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secHead" preserve="1">
  <p:cSld name="Blue Section Break">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455613" y="2108062"/>
            <a:ext cx="7772400" cy="1021556"/>
          </a:xfrm>
        </p:spPr>
        <p:txBody>
          <a:bodyPr anchor="b" anchorCtr="0">
            <a:noAutofit/>
          </a:bodyPr>
          <a:lstStyle>
            <a:lvl1pPr algn="l">
              <a:lnSpc>
                <a:spcPct val="80000"/>
              </a:lnSpc>
              <a:defRPr sz="54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blue section break</a:t>
            </a:r>
          </a:p>
        </p:txBody>
      </p:sp>
      <p:sp>
        <p:nvSpPr>
          <p:cNvPr id="3" name="Text Placeholder 2"/>
          <p:cNvSpPr>
            <a:spLocks noGrp="1"/>
          </p:cNvSpPr>
          <p:nvPr userDrawn="1">
            <p:ph type="body" idx="1" hasCustomPrompt="1"/>
          </p:nvPr>
        </p:nvSpPr>
        <p:spPr>
          <a:xfrm>
            <a:off x="455613" y="3241150"/>
            <a:ext cx="7772400" cy="1125140"/>
          </a:xfrm>
        </p:spPr>
        <p:txBody>
          <a:bodyPr anchor="t" anchorCtr="0">
            <a:noAutofit/>
          </a:bodyPr>
          <a:lstStyle>
            <a:lvl1pPr marL="0" indent="0">
              <a:buNone/>
              <a:defRPr sz="1600" b="0" i="0" baseline="0">
                <a:solidFill>
                  <a:srgbClr val="F3D54E"/>
                </a:solidFill>
                <a:latin typeface="Intel Clear"/>
                <a:cs typeface="Intel Cle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16pt Intel Clear Subhead</a:t>
            </a:r>
          </a:p>
        </p:txBody>
      </p:sp>
    </p:spTree>
    <p:extLst>
      <p:ext uri="{BB962C8B-B14F-4D97-AF65-F5344CB8AC3E}">
        <p14:creationId xmlns:p14="http://schemas.microsoft.com/office/powerpoint/2010/main" val="1805282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5613" y="2234882"/>
            <a:ext cx="7772400" cy="1125140"/>
          </a:xfrm>
        </p:spPr>
        <p:txBody>
          <a:bodyPr anchor="t" anchorCtr="0">
            <a:noAutofit/>
          </a:bodyPr>
          <a:lstStyle>
            <a:lvl1pPr marL="0" indent="0">
              <a:buNone/>
              <a:defRPr sz="4000" b="0" baseline="0">
                <a:solidFill>
                  <a:schemeClr val="accent2"/>
                </a:solidFill>
                <a:latin typeface="Intel Clear"/>
                <a:ea typeface="Intel Clear"/>
                <a:cs typeface="Intel Cle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40pt Intel Clear Light Body.</a:t>
            </a:r>
            <a:br>
              <a:rPr lang="en-US" dirty="0"/>
            </a:br>
            <a:r>
              <a:rPr lang="en-US" dirty="0"/>
              <a:t>For content that is not a section, but has a big idea in text only.</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1"/>
          <p:cNvSpPr>
            <a:spLocks noGrp="1"/>
          </p:cNvSpPr>
          <p:nvPr>
            <p:ph type="title" hasCustomPrompt="1"/>
          </p:nvPr>
        </p:nvSpPr>
        <p:spPr>
          <a:xfrm>
            <a:off x="455613" y="1101794"/>
            <a:ext cx="7772400" cy="1021556"/>
          </a:xfrm>
        </p:spPr>
        <p:txBody>
          <a:bodyPr anchor="b" anchorCtr="0">
            <a:noAutofit/>
          </a:bodyPr>
          <a:lstStyle>
            <a:lvl1pPr algn="l">
              <a:lnSpc>
                <a:spcPct val="80000"/>
              </a:lnSpc>
              <a:defRPr sz="4000" b="0" cap="none" spc="0" baseline="0">
                <a:solidFill>
                  <a:schemeClr val="tx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40pt Intel Clear Heading</a:t>
            </a:r>
          </a:p>
        </p:txBody>
      </p:sp>
    </p:spTree>
    <p:extLst>
      <p:ext uri="{BB962C8B-B14F-4D97-AF65-F5344CB8AC3E}">
        <p14:creationId xmlns:p14="http://schemas.microsoft.com/office/powerpoint/2010/main" val="3995563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Blue Section Break Image">
    <p:bg>
      <p:bgPr>
        <a:gradFill>
          <a:gsLst>
            <a:gs pos="32000">
              <a:schemeClr val="tx2"/>
            </a:gs>
            <a:gs pos="95000">
              <a:srgbClr val="009FDF"/>
            </a:gs>
            <a:gs pos="78000">
              <a:srgbClr val="0071C5"/>
            </a:gs>
          </a:gsLst>
          <a:lin ang="1986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2260088"/>
            <a:ext cx="7772400" cy="1021556"/>
          </a:xfrm>
        </p:spPr>
        <p:txBody>
          <a:bodyPr anchor="b" anchorCtr="0">
            <a:noAutofit/>
          </a:bodyPr>
          <a:lstStyle>
            <a:lvl1pPr algn="l">
              <a:lnSpc>
                <a:spcPct val="80000"/>
              </a:lnSpc>
              <a:defRPr sz="54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54pt Intel Clear Pro blue section</a:t>
            </a:r>
          </a:p>
        </p:txBody>
      </p:sp>
      <p:sp>
        <p:nvSpPr>
          <p:cNvPr id="3" name="Text Placeholder 2"/>
          <p:cNvSpPr>
            <a:spLocks noGrp="1"/>
          </p:cNvSpPr>
          <p:nvPr>
            <p:ph type="body" idx="1" hasCustomPrompt="1"/>
          </p:nvPr>
        </p:nvSpPr>
        <p:spPr>
          <a:xfrm>
            <a:off x="455613" y="3348787"/>
            <a:ext cx="7772400" cy="1125140"/>
          </a:xfrm>
        </p:spPr>
        <p:txBody>
          <a:bodyPr anchor="t" anchorCtr="0">
            <a:noAutofit/>
          </a:bodyPr>
          <a:lstStyle>
            <a:lvl1pPr marL="0" indent="0">
              <a:buNone/>
              <a:defRPr sz="1600" b="0" baseline="0">
                <a:solidFill>
                  <a:schemeClr val="accent3"/>
                </a:solidFill>
                <a:latin typeface="+mn-lt"/>
                <a:cs typeface="Intel Clear" panose="020B0604020203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16pt Intel Clear Subhead</a:t>
            </a:r>
          </a:p>
        </p:txBody>
      </p:sp>
      <p:sp>
        <p:nvSpPr>
          <p:cNvPr id="5" name="Picture Placeholder 4"/>
          <p:cNvSpPr>
            <a:spLocks noGrp="1"/>
          </p:cNvSpPr>
          <p:nvPr>
            <p:ph type="pic" sz="quarter" idx="13" hasCustomPrompt="1"/>
          </p:nvPr>
        </p:nvSpPr>
        <p:spPr>
          <a:xfrm>
            <a:off x="0" y="1"/>
            <a:ext cx="9144000" cy="2574131"/>
          </a:xfrm>
          <a:solidFill>
            <a:schemeClr val="bg2">
              <a:lumMod val="60000"/>
              <a:lumOff val="40000"/>
            </a:schemeClr>
          </a:solidFill>
        </p:spPr>
        <p:txBody>
          <a:bodyPr/>
          <a:lstStyle>
            <a:lvl1pPr>
              <a:defRPr baseline="0">
                <a:solidFill>
                  <a:srgbClr val="0071C5"/>
                </a:solidFill>
              </a:defRPr>
            </a:lvl1pPr>
          </a:lstStyle>
          <a:p>
            <a:r>
              <a:rPr lang="en-US" dirty="0"/>
              <a:t>Insert photo here. Drag picture to placeholder or click icon to add.</a:t>
            </a:r>
          </a:p>
        </p:txBody>
      </p:sp>
    </p:spTree>
    <p:extLst>
      <p:ext uri="{BB962C8B-B14F-4D97-AF65-F5344CB8AC3E}">
        <p14:creationId xmlns:p14="http://schemas.microsoft.com/office/powerpoint/2010/main" val="889364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6"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3805892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391948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blank" preserve="1">
  <p:cSld name="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4" name="Picture 2" descr="\\.psf\Home\Desktop\Inte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477432" y="1875130"/>
            <a:ext cx="2108795" cy="1389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66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1_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3" name="Picture 2" descr="int_experience_hrz_wht_rgb_3000.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8779" y="1874822"/>
            <a:ext cx="3646443" cy="1514490"/>
          </a:xfrm>
          <a:prstGeom prst="rect">
            <a:avLst/>
          </a:prstGeom>
        </p:spPr>
      </p:pic>
    </p:spTree>
    <p:extLst>
      <p:ext uri="{BB962C8B-B14F-4D97-AF65-F5344CB8AC3E}">
        <p14:creationId xmlns:p14="http://schemas.microsoft.com/office/powerpoint/2010/main" val="3924925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2_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4687" y="2479422"/>
            <a:ext cx="8212886" cy="1102519"/>
          </a:xfrm>
        </p:spPr>
        <p:txBody>
          <a:bodyPr lIns="0" rIns="0" anchor="b" anchorCtr="0">
            <a:noAutofit/>
          </a:bodyPr>
          <a:lstStyle>
            <a:lvl1pPr>
              <a:lnSpc>
                <a:spcPct val="80000"/>
              </a:lnSpc>
              <a:defRPr sz="6500"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Linear gradient</a:t>
            </a:r>
          </a:p>
        </p:txBody>
      </p:sp>
      <p:sp>
        <p:nvSpPr>
          <p:cNvPr id="3" name="Subtitle 2"/>
          <p:cNvSpPr>
            <a:spLocks noGrp="1"/>
          </p:cNvSpPr>
          <p:nvPr>
            <p:ph type="subTitle" idx="1" hasCustomPrompt="1"/>
          </p:nvPr>
        </p:nvSpPr>
        <p:spPr>
          <a:xfrm>
            <a:off x="455613" y="3493008"/>
            <a:ext cx="6330212" cy="925360"/>
          </a:xfrm>
        </p:spPr>
        <p:txBody>
          <a:bodyPr lIns="0" rIns="0">
            <a:noAutofit/>
          </a:bodyPr>
          <a:lstStyle>
            <a:lvl1pPr marL="0" indent="0" algn="l">
              <a:buNone/>
              <a:defRPr sz="1600" b="0" i="0" baseline="0">
                <a:solidFill>
                  <a:schemeClr val="accent3"/>
                </a:solidFill>
                <a:latin typeface="Intel Clear"/>
                <a:cs typeface="Intel Cle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16pt Intel Clear Subhead, Date, Etc.</a:t>
            </a:r>
          </a:p>
        </p:txBody>
      </p:sp>
      <p:pic>
        <p:nvPicPr>
          <p:cNvPr id="6" name="Picture 2"/>
          <p:cNvPicPr>
            <a:picLocks noChangeAspect="1" noChangeArrowheads="1"/>
          </p:cNvPicPr>
          <p:nvPr/>
        </p:nvPicPr>
        <p:blipFill>
          <a:blip r:embed="rId3" cstate="screen">
            <a:extLst>
              <a:ext uri="{28A0092B-C50C-407E-A947-70E740481C1C}">
                <a14:useLocalDpi xmlns:a14="http://schemas.microsoft.com/office/drawing/2010/main" val="0"/>
              </a:ext>
            </a:extLst>
          </a:blip>
          <a:stretch>
            <a:fillRect/>
          </a:stretch>
        </p:blipFill>
        <p:spPr bwMode="auto">
          <a:xfrm>
            <a:off x="451797" y="383169"/>
            <a:ext cx="1248049" cy="8298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51797" y="4595527"/>
            <a:ext cx="2819979" cy="184666"/>
          </a:xfrm>
          <a:prstGeom prst="rect">
            <a:avLst/>
          </a:prstGeom>
          <a:noFill/>
        </p:spPr>
        <p:txBody>
          <a:bodyPr vert="horz" wrap="square" lIns="0" tIns="0" rIns="0" bIns="0" rtlCol="0">
            <a:spAutoFit/>
          </a:bodyPr>
          <a:lstStyle/>
          <a:p>
            <a:r>
              <a:rPr lang="en-US" sz="1200" dirty="0">
                <a:solidFill>
                  <a:prstClr val="white"/>
                </a:solidFill>
              </a:rPr>
              <a:t>Information Technology</a:t>
            </a:r>
          </a:p>
        </p:txBody>
      </p:sp>
    </p:spTree>
    <p:custDataLst>
      <p:tags r:id="rId1"/>
    </p:custDataLst>
    <p:extLst>
      <p:ext uri="{BB962C8B-B14F-4D97-AF65-F5344CB8AC3E}">
        <p14:creationId xmlns:p14="http://schemas.microsoft.com/office/powerpoint/2010/main" val="570972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reserve="1">
  <p:cSld name="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4687" y="2479422"/>
            <a:ext cx="8212886" cy="1102519"/>
          </a:xfrm>
        </p:spPr>
        <p:txBody>
          <a:bodyPr lIns="0" rIns="0" anchor="b" anchorCtr="0">
            <a:noAutofit/>
          </a:bodyPr>
          <a:lstStyle>
            <a:lvl1pPr>
              <a:lnSpc>
                <a:spcPct val="80000"/>
              </a:lnSpc>
              <a:defRPr sz="6500"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Linear gradient</a:t>
            </a:r>
          </a:p>
        </p:txBody>
      </p:sp>
      <p:sp>
        <p:nvSpPr>
          <p:cNvPr id="3" name="Subtitle 2"/>
          <p:cNvSpPr>
            <a:spLocks noGrp="1"/>
          </p:cNvSpPr>
          <p:nvPr>
            <p:ph type="subTitle" idx="1" hasCustomPrompt="1"/>
          </p:nvPr>
        </p:nvSpPr>
        <p:spPr>
          <a:xfrm>
            <a:off x="455613" y="3493008"/>
            <a:ext cx="6330212" cy="925360"/>
          </a:xfrm>
        </p:spPr>
        <p:txBody>
          <a:bodyPr lIns="0" rIns="0">
            <a:noAutofit/>
          </a:bodyPr>
          <a:lstStyle>
            <a:lvl1pPr marL="0" indent="0" algn="l">
              <a:buNone/>
              <a:defRPr sz="1600" b="0" i="0" baseline="0">
                <a:solidFill>
                  <a:schemeClr val="accent3"/>
                </a:solidFill>
                <a:latin typeface="Intel Clear"/>
                <a:cs typeface="Intel Cle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16pt Intel Clear Subhead, Date, Etc.</a:t>
            </a:r>
          </a:p>
        </p:txBody>
      </p:sp>
      <p:pic>
        <p:nvPicPr>
          <p:cNvPr id="5" name="Picture 4" descr="int_experience_hrz_wht_rgb_1500.png"/>
          <p:cNvPicPr>
            <a:picLocks noChangeAspect="1"/>
          </p:cNvPicPr>
          <p:nvPr/>
        </p:nvPicPr>
        <p:blipFill>
          <a:blip r:embed="rId3" cstate="screen">
            <a:alphaModFix/>
            <a:extLst>
              <a:ext uri="{28A0092B-C50C-407E-A947-70E740481C1C}">
                <a14:useLocalDpi xmlns:a14="http://schemas.microsoft.com/office/drawing/2010/main" val="0"/>
              </a:ext>
            </a:extLst>
          </a:blip>
          <a:stretch>
            <a:fillRect/>
          </a:stretch>
        </p:blipFill>
        <p:spPr>
          <a:xfrm>
            <a:off x="460693" y="389228"/>
            <a:ext cx="2121766" cy="887284"/>
          </a:xfrm>
          <a:prstGeom prst="rect">
            <a:avLst/>
          </a:prstGeom>
        </p:spPr>
      </p:pic>
      <p:sp>
        <p:nvSpPr>
          <p:cNvPr id="6" name="TextBox 5"/>
          <p:cNvSpPr txBox="1"/>
          <p:nvPr/>
        </p:nvSpPr>
        <p:spPr>
          <a:xfrm>
            <a:off x="451797" y="4595527"/>
            <a:ext cx="2819979" cy="184666"/>
          </a:xfrm>
          <a:prstGeom prst="rect">
            <a:avLst/>
          </a:prstGeom>
          <a:noFill/>
        </p:spPr>
        <p:txBody>
          <a:bodyPr vert="horz" wrap="square" lIns="0" tIns="0" rIns="0" bIns="0" rtlCol="0">
            <a:spAutoFit/>
          </a:bodyPr>
          <a:lstStyle/>
          <a:p>
            <a:r>
              <a:rPr lang="en-US" sz="1200" dirty="0">
                <a:solidFill>
                  <a:prstClr val="white"/>
                </a:solidFill>
              </a:rPr>
              <a:t>Information Technology</a:t>
            </a:r>
          </a:p>
        </p:txBody>
      </p:sp>
    </p:spTree>
    <p:custDataLst>
      <p:tags r:id="rId1"/>
    </p:custDataLst>
    <p:extLst>
      <p:ext uri="{BB962C8B-B14F-4D97-AF65-F5344CB8AC3E}">
        <p14:creationId xmlns:p14="http://schemas.microsoft.com/office/powerpoint/2010/main" val="174170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Title Slide with Image">
    <p:bg>
      <p:bgPr>
        <a:gradFill>
          <a:gsLst>
            <a:gs pos="30000">
              <a:schemeClr val="tx2"/>
            </a:gs>
            <a:gs pos="100000">
              <a:srgbClr val="009FDF"/>
            </a:gs>
            <a:gs pos="65000">
              <a:srgbClr val="0071C5"/>
            </a:gs>
          </a:gsLst>
          <a:lin ang="19860000" scaled="0"/>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9144000" cy="4768850"/>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pic>
        <p:nvPicPr>
          <p:cNvPr id="9" name="Picture 2"/>
          <p:cNvPicPr>
            <a:picLocks noChangeAspect="1" noChangeArrowheads="1"/>
          </p:cNvPicPr>
          <p:nvPr/>
        </p:nvPicPr>
        <p:blipFill>
          <a:blip r:embed="rId3" cstate="screen">
            <a:extLst>
              <a:ext uri="{28A0092B-C50C-407E-A947-70E740481C1C}">
                <a14:useLocalDpi xmlns:a14="http://schemas.microsoft.com/office/drawing/2010/main" val="0"/>
              </a:ext>
            </a:extLst>
          </a:blip>
          <a:stretch>
            <a:fillRect/>
          </a:stretch>
        </p:blipFill>
        <p:spPr bwMode="auto">
          <a:xfrm>
            <a:off x="451797" y="383169"/>
            <a:ext cx="1248049" cy="829850"/>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ctrTitle" hasCustomPrompt="1"/>
          </p:nvPr>
        </p:nvSpPr>
        <p:spPr>
          <a:xfrm>
            <a:off x="444687" y="2479422"/>
            <a:ext cx="8212886" cy="1102519"/>
          </a:xfrm>
        </p:spPr>
        <p:txBody>
          <a:bodyPr lIns="0" rIns="0" anchor="b" anchorCtr="0">
            <a:noAutofit/>
          </a:bodyPr>
          <a:lstStyle>
            <a:lvl1pPr>
              <a:lnSpc>
                <a:spcPct val="80000"/>
              </a:lnSpc>
              <a:defRPr sz="6500"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image</a:t>
            </a:r>
          </a:p>
        </p:txBody>
      </p:sp>
      <p:sp>
        <p:nvSpPr>
          <p:cNvPr id="14" name="Subtitle 2"/>
          <p:cNvSpPr>
            <a:spLocks noGrp="1"/>
          </p:cNvSpPr>
          <p:nvPr>
            <p:ph type="subTitle" idx="1" hasCustomPrompt="1"/>
          </p:nvPr>
        </p:nvSpPr>
        <p:spPr>
          <a:xfrm>
            <a:off x="455613" y="3493008"/>
            <a:ext cx="6330212" cy="925360"/>
          </a:xfrm>
        </p:spPr>
        <p:txBody>
          <a:bodyPr lIns="0" rIns="0">
            <a:noAutofit/>
          </a:bodyPr>
          <a:lstStyle>
            <a:lvl1pPr marL="0" indent="0" algn="l">
              <a:buNone/>
              <a:defRPr sz="1600" b="0" i="0" baseline="0">
                <a:solidFill>
                  <a:schemeClr val="accent3"/>
                </a:solidFill>
                <a:latin typeface="Intel Clear"/>
                <a:cs typeface="Intel Cle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16pt Intel Clear Subhead, Date, Etc.</a:t>
            </a:r>
          </a:p>
        </p:txBody>
      </p:sp>
      <p:sp>
        <p:nvSpPr>
          <p:cNvPr id="6" name="TextBox 5"/>
          <p:cNvSpPr txBox="1"/>
          <p:nvPr/>
        </p:nvSpPr>
        <p:spPr>
          <a:xfrm>
            <a:off x="-1587" y="4874132"/>
            <a:ext cx="2168666" cy="138499"/>
          </a:xfrm>
          <a:prstGeom prst="rect">
            <a:avLst/>
          </a:prstGeom>
          <a:noFill/>
        </p:spPr>
        <p:txBody>
          <a:bodyPr vert="horz" wrap="square" lIns="0" tIns="0" rIns="0" bIns="0" rtlCol="0">
            <a:spAutoFit/>
          </a:bodyPr>
          <a:lstStyle/>
          <a:p>
            <a:pPr algn="ctr"/>
            <a:r>
              <a:rPr lang="en-US" sz="900" dirty="0">
                <a:solidFill>
                  <a:prstClr val="white"/>
                </a:solidFill>
              </a:rPr>
              <a:t>Intel Confidential</a:t>
            </a:r>
          </a:p>
        </p:txBody>
      </p:sp>
    </p:spTree>
    <p:custDataLst>
      <p:tags r:id="rId1"/>
    </p:custDataLst>
    <p:extLst>
      <p:ext uri="{BB962C8B-B14F-4D97-AF65-F5344CB8AC3E}">
        <p14:creationId xmlns:p14="http://schemas.microsoft.com/office/powerpoint/2010/main" val="3440445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dirty="0"/>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smtClean="0"/>
              <a:t>28pt Intel Clear Headline</a:t>
            </a:r>
            <a:endParaRPr lang="en-US" dirty="0"/>
          </a:p>
        </p:txBody>
      </p:sp>
      <p:sp>
        <p:nvSpPr>
          <p:cNvPr id="9" name="Content Placeholder 8"/>
          <p:cNvSpPr>
            <a:spLocks noGrp="1"/>
          </p:cNvSpPr>
          <p:nvPr>
            <p:ph sz="quarter" idx="13" hasCustomPrompt="1"/>
          </p:nvPr>
        </p:nvSpPr>
        <p:spPr>
          <a:xfrm>
            <a:off x="455613" y="1203325"/>
            <a:ext cx="8228012" cy="3425825"/>
          </a:xfrm>
        </p:spPr>
        <p:txBody>
          <a:bodyPr/>
          <a:lstStyle>
            <a:lvl1pPr>
              <a:defRPr>
                <a:solidFill>
                  <a:srgbClr val="0071C5"/>
                </a:solidFill>
              </a:defRPr>
            </a:lvl1pPr>
            <a:lvl2pPr>
              <a:defRPr sz="1800">
                <a:solidFill>
                  <a:schemeClr val="tx2"/>
                </a:solidFill>
              </a:defRPr>
            </a:lvl2pPr>
            <a:lvl3pPr>
              <a:defRPr sz="1800">
                <a:solidFill>
                  <a:schemeClr val="tx2"/>
                </a:solidFill>
              </a:defRPr>
            </a:lvl3pPr>
            <a:lvl4pPr>
              <a:defRPr sz="1600">
                <a:solidFill>
                  <a:schemeClr val="tx2"/>
                </a:solidFill>
              </a:defRPr>
            </a:lvl4pPr>
            <a:lvl5pPr>
              <a:defRPr>
                <a:solidFill>
                  <a:schemeClr val="tx2"/>
                </a:solidFill>
              </a:defRPr>
            </a:lvl5pPr>
          </a:lstStyle>
          <a:p>
            <a:pPr lvl="0"/>
            <a:r>
              <a:rPr lang="en-US" dirty="0" smtClean="0"/>
              <a:t>18pt Intel Clear body text</a:t>
            </a:r>
          </a:p>
          <a:p>
            <a:pPr lvl="1"/>
            <a:r>
              <a:rPr lang="en-US" dirty="0" smtClean="0"/>
              <a:t>18pt Intel Clear bullet one</a:t>
            </a:r>
          </a:p>
          <a:p>
            <a:pPr lvl="2"/>
            <a:r>
              <a:rPr lang="en-US" dirty="0" smtClean="0"/>
              <a:t>18pt Intel Clear sub-bullet</a:t>
            </a:r>
          </a:p>
          <a:p>
            <a:pPr lvl="3"/>
            <a:r>
              <a:rPr lang="en-US" dirty="0" smtClean="0"/>
              <a:t>16pt Intel Clear fourth level</a:t>
            </a:r>
          </a:p>
          <a:p>
            <a:pPr lvl="4"/>
            <a:r>
              <a:rPr lang="en-US" dirty="0" err="1" smtClean="0"/>
              <a:t>14pt</a:t>
            </a:r>
            <a:r>
              <a:rPr lang="en-US" dirty="0" smtClean="0"/>
              <a:t> Intel Clear fifth level</a:t>
            </a:r>
            <a:endParaRPr lang="en-US" dirty="0"/>
          </a:p>
        </p:txBody>
      </p:sp>
    </p:spTree>
    <p:custDataLst>
      <p:tags r:id="rId1"/>
    </p:custDataLst>
    <p:extLst>
      <p:ext uri="{BB962C8B-B14F-4D97-AF65-F5344CB8AC3E}">
        <p14:creationId xmlns:p14="http://schemas.microsoft.com/office/powerpoint/2010/main" val="135851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455613" y="1203325"/>
            <a:ext cx="8228012" cy="3425825"/>
          </a:xfrm>
        </p:spPr>
        <p:txBody>
          <a:bodyPr/>
          <a:lstStyle>
            <a:lvl1pPr>
              <a:defRPr>
                <a:solidFill>
                  <a:srgbClr val="0071C5"/>
                </a:solidFill>
              </a:defRPr>
            </a:lvl1pPr>
            <a:lvl2pPr>
              <a:defRPr sz="1800">
                <a:solidFill>
                  <a:schemeClr val="tx2"/>
                </a:solidFill>
              </a:defRPr>
            </a:lvl2pPr>
            <a:lvl3pPr>
              <a:defRPr sz="1800">
                <a:solidFill>
                  <a:schemeClr val="tx2"/>
                </a:solidFill>
              </a:defRPr>
            </a:lvl3pPr>
            <a:lvl4pPr>
              <a:defRPr sz="1600">
                <a:solidFill>
                  <a:schemeClr val="tx2"/>
                </a:solidFill>
              </a:defRPr>
            </a:lvl4pPr>
            <a:lvl5pPr>
              <a:defRPr>
                <a:solidFill>
                  <a:schemeClr val="tx2"/>
                </a:solidFill>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Tree>
    <p:custDataLst>
      <p:tags r:id="rId1"/>
    </p:custDataLst>
    <p:extLst>
      <p:ext uri="{BB962C8B-B14F-4D97-AF65-F5344CB8AC3E}">
        <p14:creationId xmlns:p14="http://schemas.microsoft.com/office/powerpoint/2010/main" val="3826294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455613" y="1203324"/>
            <a:ext cx="4006851"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Picture Placeholder 8"/>
          <p:cNvSpPr>
            <a:spLocks noGrp="1"/>
          </p:cNvSpPr>
          <p:nvPr>
            <p:ph type="pic" sz="quarter" idx="13"/>
          </p:nvPr>
        </p:nvSpPr>
        <p:spPr>
          <a:xfrm>
            <a:off x="4830763" y="943430"/>
            <a:ext cx="3181123" cy="1670950"/>
          </a:xfrm>
          <a:solidFill>
            <a:schemeClr val="bg2">
              <a:lumMod val="60000"/>
              <a:lumOff val="40000"/>
            </a:schemeClr>
          </a:solidFill>
        </p:spPr>
        <p:txBody>
          <a:bodyPr/>
          <a:lstStyle>
            <a:lvl1pPr>
              <a:defRPr sz="1800">
                <a:latin typeface="Intel Clear"/>
              </a:defRPr>
            </a:lvl1pPr>
          </a:lstStyle>
          <a:p>
            <a:r>
              <a:rPr lang="en-US" sz="1100">
                <a:latin typeface="Arial"/>
              </a:rPr>
              <a:t>Click icon to add picture</a:t>
            </a:r>
            <a:endParaRPr lang="en-US" sz="1100" dirty="0">
              <a:latin typeface="Arial"/>
            </a:endParaRPr>
          </a:p>
        </p:txBody>
      </p:sp>
      <p:sp>
        <p:nvSpPr>
          <p:cNvPr id="10" name="Picture Placeholder 8"/>
          <p:cNvSpPr>
            <a:spLocks noGrp="1"/>
          </p:cNvSpPr>
          <p:nvPr>
            <p:ph type="pic" sz="quarter" idx="14"/>
          </p:nvPr>
        </p:nvSpPr>
        <p:spPr>
          <a:xfrm>
            <a:off x="4830763" y="2843897"/>
            <a:ext cx="3181123" cy="1670950"/>
          </a:xfrm>
          <a:solidFill>
            <a:schemeClr val="bg2">
              <a:lumMod val="60000"/>
              <a:lumOff val="40000"/>
            </a:schemeClr>
          </a:solidFill>
        </p:spPr>
        <p:txBody>
          <a:bodyPr/>
          <a:lstStyle>
            <a:lvl1pPr>
              <a:defRPr sz="1800">
                <a:latin typeface="Intel Clear"/>
              </a:defRPr>
            </a:lvl1pPr>
          </a:lstStyle>
          <a:p>
            <a:r>
              <a:rPr lang="en-US" sz="1100">
                <a:latin typeface="Arial"/>
              </a:rPr>
              <a:t>Click icon to add picture</a:t>
            </a:r>
            <a:endParaRPr lang="en-US" sz="1100" dirty="0">
              <a:latin typeface="Arial"/>
            </a:endParaRPr>
          </a:p>
        </p:txBody>
      </p:sp>
    </p:spTree>
    <p:custDataLst>
      <p:tags r:id="rId1"/>
    </p:custDataLst>
    <p:extLst>
      <p:ext uri="{BB962C8B-B14F-4D97-AF65-F5344CB8AC3E}">
        <p14:creationId xmlns:p14="http://schemas.microsoft.com/office/powerpoint/2010/main" val="1581761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455613" y="1203324"/>
            <a:ext cx="4006851"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4678363" y="1203324"/>
            <a:ext cx="4005264"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custDataLst>
      <p:tags r:id="rId1"/>
    </p:custDataLst>
    <p:extLst>
      <p:ext uri="{BB962C8B-B14F-4D97-AF65-F5344CB8AC3E}">
        <p14:creationId xmlns:p14="http://schemas.microsoft.com/office/powerpoint/2010/main" val="381793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5613" y="1203325"/>
            <a:ext cx="8228013" cy="3425825"/>
          </a:xfrm>
        </p:spPr>
        <p:txBody>
          <a:bodyPr anchor="ctr" anchorCtr="0"/>
          <a:lstStyle>
            <a:lvl1pPr marL="190500" indent="-190500">
              <a:defRPr sz="3600" b="1" baseline="0">
                <a:solidFill>
                  <a:schemeClr val="accent1"/>
                </a:solidFill>
                <a:latin typeface="+mn-lt"/>
                <a:cs typeface="Intel Clear"/>
              </a:defRPr>
            </a:lvl1pPr>
            <a:lvl2pPr marL="417513" indent="-225425">
              <a:buFont typeface="Intel Clear" pitchFamily="34" charset="0"/>
              <a:buChar char="–"/>
              <a:defRPr sz="1200" baseline="0">
                <a:latin typeface="+mn-lt"/>
                <a:cs typeface="Intel Clear" panose="020B0604020203020204" pitchFamily="34" charset="0"/>
              </a:defRPr>
            </a:lvl2pPr>
            <a:lvl3pPr marL="685800" indent="-228600">
              <a:buFont typeface="Intel Clear" pitchFamily="34" charset="0"/>
              <a:buChar char="–"/>
              <a:defRPr sz="1200">
                <a:latin typeface="+mn-lt"/>
              </a:defRPr>
            </a:lvl3pPr>
            <a:lvl4pPr>
              <a:buFont typeface="Intel Clear" pitchFamily="34" charset="0"/>
              <a:buChar char="–"/>
              <a:defRPr sz="1100">
                <a:latin typeface="+mn-lt"/>
              </a:defRPr>
            </a:lvl4pPr>
            <a:lvl5pPr>
              <a:buFont typeface="Intel Clear" pitchFamily="34" charset="0"/>
              <a:buChar char="–"/>
              <a:defRPr sz="1050">
                <a:latin typeface="+mn-lt"/>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custDataLst>
      <p:tags r:id="rId1"/>
    </p:custDataLst>
    <p:extLst>
      <p:ext uri="{BB962C8B-B14F-4D97-AF65-F5344CB8AC3E}">
        <p14:creationId xmlns:p14="http://schemas.microsoft.com/office/powerpoint/2010/main" val="815828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9144000" cy="4768850"/>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custDataLst>
      <p:tags r:id="rId1"/>
    </p:custDataLst>
    <p:extLst>
      <p:ext uri="{BB962C8B-B14F-4D97-AF65-F5344CB8AC3E}">
        <p14:creationId xmlns:p14="http://schemas.microsoft.com/office/powerpoint/2010/main" val="3171680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2574131"/>
            <a:ext cx="9144000" cy="2194719"/>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8" name="Content Placeholder 2"/>
          <p:cNvSpPr>
            <a:spLocks noGrp="1"/>
          </p:cNvSpPr>
          <p:nvPr>
            <p:ph sz="half" idx="1" hasCustomPrompt="1"/>
          </p:nvPr>
        </p:nvSpPr>
        <p:spPr>
          <a:xfrm>
            <a:off x="455613" y="1203325"/>
            <a:ext cx="4006851" cy="130929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9" name="Content Placeholder 2"/>
          <p:cNvSpPr>
            <a:spLocks noGrp="1"/>
          </p:cNvSpPr>
          <p:nvPr>
            <p:ph sz="half" idx="15" hasCustomPrompt="1"/>
          </p:nvPr>
        </p:nvSpPr>
        <p:spPr>
          <a:xfrm>
            <a:off x="4678363" y="1203325"/>
            <a:ext cx="4005264" cy="130929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3" name="TextBox 2"/>
          <p:cNvSpPr txBox="1"/>
          <p:nvPr/>
        </p:nvSpPr>
        <p:spPr>
          <a:xfrm>
            <a:off x="1009487" y="4975795"/>
            <a:ext cx="184666" cy="246221"/>
          </a:xfrm>
          <a:prstGeom prst="rect">
            <a:avLst/>
          </a:prstGeom>
          <a:noFill/>
        </p:spPr>
        <p:txBody>
          <a:bodyPr wrap="none" rtlCol="0">
            <a:spAutoFit/>
          </a:bodyPr>
          <a:lstStyle/>
          <a:p>
            <a:endParaRPr lang="en-US" sz="1000" dirty="0">
              <a:solidFill>
                <a:srgbClr val="003C71"/>
              </a:solidFill>
              <a:cs typeface="Intel Clear"/>
            </a:endParaRPr>
          </a:p>
        </p:txBody>
      </p:sp>
      <p:sp>
        <p:nvSpPr>
          <p:cNvPr id="10"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custDataLst>
      <p:tags r:id="rId1"/>
    </p:custDataLst>
    <p:extLst>
      <p:ext uri="{BB962C8B-B14F-4D97-AF65-F5344CB8AC3E}">
        <p14:creationId xmlns:p14="http://schemas.microsoft.com/office/powerpoint/2010/main" val="1805297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4678363" y="1"/>
            <a:ext cx="4465637" cy="4768849"/>
          </a:xfrm>
          <a:solidFill>
            <a:schemeClr val="bg2">
              <a:lumMod val="60000"/>
              <a:lumOff val="40000"/>
            </a:schemeClr>
          </a:solidFill>
        </p:spPr>
        <p:txBody>
          <a:bodyPr/>
          <a:lstStyle>
            <a:lvl1pPr>
              <a:defRPr baseline="0"/>
            </a:lvl1pPr>
          </a:lstStyle>
          <a:p>
            <a:r>
              <a:rPr lang="en-US" dirty="0"/>
              <a:t>Insert photo here. Drag picture to placeholder or click icon to add.</a:t>
            </a:r>
          </a:p>
        </p:txBody>
      </p:sp>
      <p:sp>
        <p:nvSpPr>
          <p:cNvPr id="2" name="Title 1"/>
          <p:cNvSpPr>
            <a:spLocks noGrp="1"/>
          </p:cNvSpPr>
          <p:nvPr>
            <p:ph type="title" hasCustomPrompt="1"/>
          </p:nvPr>
        </p:nvSpPr>
        <p:spPr>
          <a:xfrm>
            <a:off x="455613" y="308848"/>
            <a:ext cx="4006850" cy="868680"/>
          </a:xfrm>
        </p:spPr>
        <p:txBody>
          <a:bodyPr>
            <a:noAutofit/>
          </a:bodyPr>
          <a:lstStyle>
            <a:lvl1pPr>
              <a:defRPr sz="2800" b="0" i="0" baseline="0">
                <a:solidFill>
                  <a:schemeClr val="tx2"/>
                </a:solidFill>
                <a:latin typeface="Intel Clear"/>
                <a:cs typeface="Intel Clear"/>
              </a:defRPr>
            </a:lvl1pPr>
          </a:lstStyle>
          <a:p>
            <a:r>
              <a:rPr lang="en-US" dirty="0"/>
              <a:t>28pt Intel Clear Headline</a:t>
            </a:r>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7" name="Content Placeholder 2"/>
          <p:cNvSpPr>
            <a:spLocks noGrp="1"/>
          </p:cNvSpPr>
          <p:nvPr>
            <p:ph sz="half" idx="1" hasCustomPrompt="1"/>
          </p:nvPr>
        </p:nvSpPr>
        <p:spPr>
          <a:xfrm>
            <a:off x="455614" y="1325244"/>
            <a:ext cx="4006850"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Tree>
    <p:custDataLst>
      <p:tags r:id="rId1"/>
    </p:custDataLst>
    <p:extLst>
      <p:ext uri="{BB962C8B-B14F-4D97-AF65-F5344CB8AC3E}">
        <p14:creationId xmlns:p14="http://schemas.microsoft.com/office/powerpoint/2010/main" val="851796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2108062"/>
            <a:ext cx="7772400" cy="1021556"/>
          </a:xfrm>
        </p:spPr>
        <p:txBody>
          <a:bodyPr anchor="b" anchorCtr="0">
            <a:noAutofit/>
          </a:bodyPr>
          <a:lstStyle>
            <a:lvl1pPr algn="l">
              <a:lnSpc>
                <a:spcPct val="80000"/>
              </a:lnSpc>
              <a:defRPr sz="5400" b="0" cap="none" spc="0" baseline="0">
                <a:solidFill>
                  <a:schemeClr val="tx2">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white section break</a:t>
            </a:r>
          </a:p>
        </p:txBody>
      </p:sp>
      <p:sp>
        <p:nvSpPr>
          <p:cNvPr id="3" name="Text Placeholder 2"/>
          <p:cNvSpPr>
            <a:spLocks noGrp="1"/>
          </p:cNvSpPr>
          <p:nvPr>
            <p:ph type="body" idx="1" hasCustomPrompt="1"/>
          </p:nvPr>
        </p:nvSpPr>
        <p:spPr>
          <a:xfrm>
            <a:off x="455613" y="3241150"/>
            <a:ext cx="7772400" cy="1125140"/>
          </a:xfrm>
        </p:spPr>
        <p:txBody>
          <a:bodyPr anchor="t" anchorCtr="0">
            <a:noAutofit/>
          </a:bodyPr>
          <a:lstStyle>
            <a:lvl1pPr marL="0" indent="0">
              <a:buNone/>
              <a:defRPr sz="1600" b="0" baseline="0">
                <a:solidFill>
                  <a:schemeClr val="accent2"/>
                </a:solidFill>
                <a:latin typeface="+mn-lt"/>
                <a:cs typeface="Intel Clear" panose="020B0604020203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16pt Intel Clear Subhead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Tree>
    <p:custDataLst>
      <p:tags r:id="rId1"/>
    </p:custDataLst>
    <p:extLst>
      <p:ext uri="{BB962C8B-B14F-4D97-AF65-F5344CB8AC3E}">
        <p14:creationId xmlns:p14="http://schemas.microsoft.com/office/powerpoint/2010/main" val="3414935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secHead" preserve="1">
  <p:cSld name="Blue Section Break">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2108062"/>
            <a:ext cx="7772400" cy="1021556"/>
          </a:xfrm>
        </p:spPr>
        <p:txBody>
          <a:bodyPr anchor="b" anchorCtr="0">
            <a:noAutofit/>
          </a:bodyPr>
          <a:lstStyle>
            <a:lvl1pPr algn="l">
              <a:lnSpc>
                <a:spcPct val="80000"/>
              </a:lnSpc>
              <a:defRPr sz="54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blue section break</a:t>
            </a:r>
          </a:p>
        </p:txBody>
      </p:sp>
      <p:sp>
        <p:nvSpPr>
          <p:cNvPr id="3" name="Text Placeholder 2"/>
          <p:cNvSpPr>
            <a:spLocks noGrp="1"/>
          </p:cNvSpPr>
          <p:nvPr>
            <p:ph type="body" idx="1" hasCustomPrompt="1"/>
          </p:nvPr>
        </p:nvSpPr>
        <p:spPr>
          <a:xfrm>
            <a:off x="455613" y="3241150"/>
            <a:ext cx="7772400" cy="1125140"/>
          </a:xfrm>
        </p:spPr>
        <p:txBody>
          <a:bodyPr anchor="t" anchorCtr="0">
            <a:noAutofit/>
          </a:bodyPr>
          <a:lstStyle>
            <a:lvl1pPr marL="0" indent="0">
              <a:buNone/>
              <a:defRPr sz="1600" b="0" i="0" baseline="0">
                <a:solidFill>
                  <a:srgbClr val="F3D54E"/>
                </a:solidFill>
                <a:latin typeface="Intel Clear"/>
                <a:cs typeface="Intel Cle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16pt Intel Clear Subhead</a:t>
            </a:r>
          </a:p>
        </p:txBody>
      </p:sp>
    </p:spTree>
    <p:custDataLst>
      <p:tags r:id="rId1"/>
    </p:custDataLst>
    <p:extLst>
      <p:ext uri="{BB962C8B-B14F-4D97-AF65-F5344CB8AC3E}">
        <p14:creationId xmlns:p14="http://schemas.microsoft.com/office/powerpoint/2010/main" val="2844896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5613" y="2234882"/>
            <a:ext cx="7772400" cy="1125140"/>
          </a:xfrm>
        </p:spPr>
        <p:txBody>
          <a:bodyPr anchor="t" anchorCtr="0">
            <a:noAutofit/>
          </a:bodyPr>
          <a:lstStyle>
            <a:lvl1pPr marL="0" indent="0">
              <a:buNone/>
              <a:defRPr sz="4000" b="0" baseline="0">
                <a:solidFill>
                  <a:schemeClr val="accent2"/>
                </a:solidFill>
                <a:latin typeface="Intel Clear"/>
                <a:ea typeface="Intel Clear"/>
                <a:cs typeface="Intel Cle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40pt Intel Clear Light Body.</a:t>
            </a:r>
            <a:br>
              <a:rPr lang="en-US" dirty="0"/>
            </a:br>
            <a:r>
              <a:rPr lang="en-US" dirty="0"/>
              <a:t>For content that is not a section, but has a big idea in text only.</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1"/>
          <p:cNvSpPr>
            <a:spLocks noGrp="1"/>
          </p:cNvSpPr>
          <p:nvPr>
            <p:ph type="title" hasCustomPrompt="1"/>
          </p:nvPr>
        </p:nvSpPr>
        <p:spPr>
          <a:xfrm>
            <a:off x="455613" y="1101794"/>
            <a:ext cx="7772400" cy="1021556"/>
          </a:xfrm>
        </p:spPr>
        <p:txBody>
          <a:bodyPr anchor="b" anchorCtr="0">
            <a:noAutofit/>
          </a:bodyPr>
          <a:lstStyle>
            <a:lvl1pPr algn="l">
              <a:lnSpc>
                <a:spcPct val="80000"/>
              </a:lnSpc>
              <a:defRPr sz="4000" b="0" cap="none" spc="0" baseline="0">
                <a:solidFill>
                  <a:schemeClr val="tx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40pt Intel Clear Heading</a:t>
            </a:r>
          </a:p>
        </p:txBody>
      </p:sp>
    </p:spTree>
    <p:custDataLst>
      <p:tags r:id="rId1"/>
    </p:custDataLst>
    <p:extLst>
      <p:ext uri="{BB962C8B-B14F-4D97-AF65-F5344CB8AC3E}">
        <p14:creationId xmlns:p14="http://schemas.microsoft.com/office/powerpoint/2010/main" val="479252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pPr/>
              <a:t>‹#›</a:t>
            </a:fld>
            <a:endParaRPr lang="en-US" dirty="0"/>
          </a:p>
        </p:txBody>
      </p:sp>
      <p:sp>
        <p:nvSpPr>
          <p:cNvPr id="15" name="Content Placeholder 2"/>
          <p:cNvSpPr>
            <a:spLocks noGrp="1"/>
          </p:cNvSpPr>
          <p:nvPr>
            <p:ph sz="half" idx="1" hasCustomPrompt="1"/>
          </p:nvPr>
        </p:nvSpPr>
        <p:spPr>
          <a:xfrm>
            <a:off x="455613" y="1203324"/>
            <a:ext cx="4006851"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8"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smtClean="0"/>
              <a:t>28pt Intel Clear Headline</a:t>
            </a:r>
            <a:endParaRPr lang="en-US" dirty="0"/>
          </a:p>
        </p:txBody>
      </p:sp>
      <p:sp>
        <p:nvSpPr>
          <p:cNvPr id="9" name="Picture Placeholder 8"/>
          <p:cNvSpPr>
            <a:spLocks noGrp="1"/>
          </p:cNvSpPr>
          <p:nvPr>
            <p:ph type="pic" sz="quarter" idx="13"/>
          </p:nvPr>
        </p:nvSpPr>
        <p:spPr>
          <a:xfrm>
            <a:off x="4830763" y="943430"/>
            <a:ext cx="3181123" cy="1670950"/>
          </a:xfrm>
          <a:solidFill>
            <a:schemeClr val="bg2">
              <a:lumMod val="60000"/>
              <a:lumOff val="40000"/>
            </a:schemeClr>
          </a:solidFill>
        </p:spPr>
        <p:txBody>
          <a:bodyPr/>
          <a:lstStyle>
            <a:lvl1pPr>
              <a:defRPr sz="1800">
                <a:latin typeface="Intel Clear"/>
              </a:defRPr>
            </a:lvl1pPr>
          </a:lstStyle>
          <a:p>
            <a:r>
              <a:rPr lang="en-US" sz="1100" smtClean="0">
                <a:latin typeface="Arial"/>
              </a:rPr>
              <a:t>Click icon to add picture</a:t>
            </a:r>
            <a:endParaRPr lang="en-US" sz="1100" dirty="0">
              <a:latin typeface="Arial"/>
            </a:endParaRPr>
          </a:p>
        </p:txBody>
      </p:sp>
      <p:sp>
        <p:nvSpPr>
          <p:cNvPr id="10" name="Picture Placeholder 8"/>
          <p:cNvSpPr>
            <a:spLocks noGrp="1"/>
          </p:cNvSpPr>
          <p:nvPr>
            <p:ph type="pic" sz="quarter" idx="14"/>
          </p:nvPr>
        </p:nvSpPr>
        <p:spPr>
          <a:xfrm>
            <a:off x="4830763" y="2843897"/>
            <a:ext cx="3181123" cy="1670950"/>
          </a:xfrm>
          <a:solidFill>
            <a:schemeClr val="bg2">
              <a:lumMod val="60000"/>
              <a:lumOff val="40000"/>
            </a:schemeClr>
          </a:solidFill>
        </p:spPr>
        <p:txBody>
          <a:bodyPr/>
          <a:lstStyle>
            <a:lvl1pPr>
              <a:defRPr sz="1800">
                <a:latin typeface="Intel Clear"/>
              </a:defRPr>
            </a:lvl1pPr>
          </a:lstStyle>
          <a:p>
            <a:r>
              <a:rPr lang="en-US" sz="1100" smtClean="0">
                <a:latin typeface="Arial"/>
              </a:rPr>
              <a:t>Click icon to add picture</a:t>
            </a:r>
            <a:endParaRPr lang="en-US" sz="1100" dirty="0">
              <a:latin typeface="Arial"/>
            </a:endParaRPr>
          </a:p>
        </p:txBody>
      </p:sp>
    </p:spTree>
    <p:extLst>
      <p:ext uri="{BB962C8B-B14F-4D97-AF65-F5344CB8AC3E}">
        <p14:creationId xmlns:p14="http://schemas.microsoft.com/office/powerpoint/2010/main" val="2598914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Blue Section Break Image">
    <p:bg>
      <p:bgPr>
        <a:gradFill>
          <a:gsLst>
            <a:gs pos="32000">
              <a:schemeClr val="tx2"/>
            </a:gs>
            <a:gs pos="95000">
              <a:srgbClr val="009FDF"/>
            </a:gs>
            <a:gs pos="78000">
              <a:srgbClr val="0071C5"/>
            </a:gs>
          </a:gsLst>
          <a:lin ang="1986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2260088"/>
            <a:ext cx="7772400" cy="1021556"/>
          </a:xfrm>
        </p:spPr>
        <p:txBody>
          <a:bodyPr anchor="b" anchorCtr="0">
            <a:noAutofit/>
          </a:bodyPr>
          <a:lstStyle>
            <a:lvl1pPr algn="l">
              <a:lnSpc>
                <a:spcPct val="80000"/>
              </a:lnSpc>
              <a:defRPr sz="54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54pt Intel Clear Pro blue section</a:t>
            </a:r>
          </a:p>
        </p:txBody>
      </p:sp>
      <p:sp>
        <p:nvSpPr>
          <p:cNvPr id="3" name="Text Placeholder 2"/>
          <p:cNvSpPr>
            <a:spLocks noGrp="1"/>
          </p:cNvSpPr>
          <p:nvPr>
            <p:ph type="body" idx="1" hasCustomPrompt="1"/>
          </p:nvPr>
        </p:nvSpPr>
        <p:spPr>
          <a:xfrm>
            <a:off x="455613" y="3348787"/>
            <a:ext cx="7772400" cy="1125140"/>
          </a:xfrm>
        </p:spPr>
        <p:txBody>
          <a:bodyPr anchor="t" anchorCtr="0">
            <a:noAutofit/>
          </a:bodyPr>
          <a:lstStyle>
            <a:lvl1pPr marL="0" indent="0">
              <a:buNone/>
              <a:defRPr sz="1600" b="0" baseline="0">
                <a:solidFill>
                  <a:schemeClr val="accent3"/>
                </a:solidFill>
                <a:latin typeface="+mn-lt"/>
                <a:cs typeface="Intel Clear" panose="020B0604020203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16pt Intel Clear Subhead</a:t>
            </a:r>
          </a:p>
        </p:txBody>
      </p:sp>
      <p:sp>
        <p:nvSpPr>
          <p:cNvPr id="5" name="Picture Placeholder 4"/>
          <p:cNvSpPr>
            <a:spLocks noGrp="1"/>
          </p:cNvSpPr>
          <p:nvPr>
            <p:ph type="pic" sz="quarter" idx="13" hasCustomPrompt="1"/>
          </p:nvPr>
        </p:nvSpPr>
        <p:spPr>
          <a:xfrm>
            <a:off x="0" y="1"/>
            <a:ext cx="9144000" cy="2574131"/>
          </a:xfrm>
          <a:solidFill>
            <a:schemeClr val="bg2">
              <a:lumMod val="60000"/>
              <a:lumOff val="40000"/>
            </a:schemeClr>
          </a:solidFill>
        </p:spPr>
        <p:txBody>
          <a:bodyPr/>
          <a:lstStyle>
            <a:lvl1pPr>
              <a:defRPr baseline="0">
                <a:solidFill>
                  <a:srgbClr val="0071C5"/>
                </a:solidFill>
              </a:defRPr>
            </a:lvl1pPr>
          </a:lstStyle>
          <a:p>
            <a:r>
              <a:rPr lang="en-US" dirty="0"/>
              <a:t>Insert photo here. Drag picture to placeholder or click icon to add.</a:t>
            </a:r>
          </a:p>
        </p:txBody>
      </p:sp>
    </p:spTree>
    <p:custDataLst>
      <p:tags r:id="rId1"/>
    </p:custDataLst>
    <p:extLst>
      <p:ext uri="{BB962C8B-B14F-4D97-AF65-F5344CB8AC3E}">
        <p14:creationId xmlns:p14="http://schemas.microsoft.com/office/powerpoint/2010/main" val="1463672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6"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custDataLst>
      <p:tags r:id="rId1"/>
    </p:custDataLst>
    <p:extLst>
      <p:ext uri="{BB962C8B-B14F-4D97-AF65-F5344CB8AC3E}">
        <p14:creationId xmlns:p14="http://schemas.microsoft.com/office/powerpoint/2010/main" val="2309264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Tree>
    <p:custDataLst>
      <p:tags r:id="rId1"/>
    </p:custDataLst>
    <p:extLst>
      <p:ext uri="{BB962C8B-B14F-4D97-AF65-F5344CB8AC3E}">
        <p14:creationId xmlns:p14="http://schemas.microsoft.com/office/powerpoint/2010/main" val="773293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blank" preserve="1">
  <p:cSld name="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4" name="Picture 2" descr="\\.psf\Home\Desktop\Intel.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3477432" y="1875130"/>
            <a:ext cx="2108795" cy="138988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825663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blank" preserve="1">
  <p:cSld name="1_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3" name="Picture 2" descr="int_experience_hrz_wht_rgb_3000.png"/>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748779" y="1874822"/>
            <a:ext cx="3646443" cy="1514490"/>
          </a:xfrm>
          <a:prstGeom prst="rect">
            <a:avLst/>
          </a:prstGeom>
        </p:spPr>
      </p:pic>
    </p:spTree>
    <p:custDataLst>
      <p:tags r:id="rId1"/>
    </p:custDataLst>
    <p:extLst>
      <p:ext uri="{BB962C8B-B14F-4D97-AF65-F5344CB8AC3E}">
        <p14:creationId xmlns:p14="http://schemas.microsoft.com/office/powerpoint/2010/main" val="3722700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83336"/>
            <a:ext cx="8229600" cy="741560"/>
          </a:xfrm>
        </p:spPr>
        <p:txBody>
          <a:bodyPr>
            <a:normAutofit/>
          </a:bodyPr>
          <a:lstStyle>
            <a:lvl1pPr>
              <a:defRPr sz="2025" baseline="0"/>
            </a:lvl1pPr>
          </a:lstStyle>
          <a:p>
            <a:r>
              <a:rPr lang="en-US" dirty="0" smtClean="0"/>
              <a:t>36pt Light headline</a:t>
            </a:r>
            <a:endParaRPr lang="en-US" dirty="0"/>
          </a:p>
        </p:txBody>
      </p:sp>
      <p:sp>
        <p:nvSpPr>
          <p:cNvPr id="3" name="Content Placeholder 2"/>
          <p:cNvSpPr>
            <a:spLocks noGrp="1"/>
          </p:cNvSpPr>
          <p:nvPr>
            <p:ph idx="1" hasCustomPrompt="1"/>
          </p:nvPr>
        </p:nvSpPr>
        <p:spPr>
          <a:xfrm>
            <a:off x="457200" y="1274527"/>
            <a:ext cx="8229600" cy="3394472"/>
          </a:xfrm>
        </p:spPr>
        <p:txBody>
          <a:bodyPr/>
          <a:lstStyle>
            <a:lvl1pPr marL="0" marR="0" indent="0" algn="l" defTabSz="257168" rtl="0" eaLnBrk="1" fontAlgn="auto" latinLnBrk="0" hangingPunct="1">
              <a:lnSpc>
                <a:spcPct val="100000"/>
              </a:lnSpc>
              <a:spcBef>
                <a:spcPts val="675"/>
              </a:spcBef>
              <a:spcAft>
                <a:spcPts val="0"/>
              </a:spcAft>
              <a:buClrTx/>
              <a:buSzTx/>
              <a:buFont typeface="Arial"/>
              <a:buNone/>
              <a:tabLst/>
              <a:defRPr lang="ro-RO" sz="1238" b="0" i="0" u="none" strike="noStrike" baseline="0" smtClean="0"/>
            </a:lvl1pPr>
            <a:lvl2pPr>
              <a:defRPr sz="1013">
                <a:solidFill>
                  <a:schemeClr val="tx2"/>
                </a:solidFill>
              </a:defRPr>
            </a:lvl2pPr>
            <a:lvl3pPr>
              <a:defRPr sz="1013">
                <a:solidFill>
                  <a:schemeClr val="tx2"/>
                </a:solidFill>
              </a:defRPr>
            </a:lvl3pPr>
            <a:lvl4pPr>
              <a:defRPr>
                <a:solidFill>
                  <a:schemeClr val="tx2"/>
                </a:solidFill>
              </a:defRPr>
            </a:lvl4pPr>
            <a:lvl5pPr>
              <a:defRPr>
                <a:solidFill>
                  <a:schemeClr val="tx2"/>
                </a:solidFill>
              </a:defRPr>
            </a:lvl5pPr>
          </a:lstStyle>
          <a:p>
            <a:r>
              <a:rPr lang="ro-RO" sz="1238" b="0" i="0" u="none" strike="noStrike" baseline="0" dirty="0" smtClean="0">
                <a:solidFill>
                  <a:srgbClr val="007CC5"/>
                </a:solidFill>
                <a:latin typeface="Neo Sans Intel"/>
              </a:rPr>
              <a:t>22pt Regular as dicaernam nos res deli que prae doluptatur, explabo. Optatem porpori onserferunte eruptatis accatur? Aquunt utemquo tem. Itatemqui aut ut qui rempore veli que doluptat pore vel mos anihillaut magnisque volumque nam vollo inctecto et lisit pre.</a:t>
            </a:r>
            <a:r>
              <a:rPr lang="en-US" dirty="0" smtClean="0"/>
              <a:t> </a:t>
            </a:r>
          </a:p>
          <a:p>
            <a:pPr lvl="1"/>
            <a:r>
              <a:rPr lang="en-US" dirty="0" smtClean="0"/>
              <a:t>18pt Regular Bullet One</a:t>
            </a:r>
          </a:p>
          <a:p>
            <a:pPr lvl="2"/>
            <a:r>
              <a:rPr lang="en-US" dirty="0" smtClean="0"/>
              <a:t>Sub-bullet</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a:xfrm>
            <a:off x="3124200" y="4767268"/>
            <a:ext cx="2895600" cy="273844"/>
          </a:xfrm>
          <a:prstGeom prst="rect">
            <a:avLst/>
          </a:prstGeo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0049877-7949-42D8-912C-320B9E32FF0D}"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41036649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and Large Bullet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5614" y="1201342"/>
            <a:ext cx="8228012" cy="3427808"/>
          </a:xfrm>
        </p:spPr>
        <p:txBody>
          <a:bodyPr/>
          <a:lstStyle>
            <a:lvl1pPr marL="0" marR="0" indent="0" algn="l" defTabSz="342900" rtl="0" eaLnBrk="1" fontAlgn="auto" latinLnBrk="0" hangingPunct="1">
              <a:lnSpc>
                <a:spcPct val="100000"/>
              </a:lnSpc>
              <a:spcBef>
                <a:spcPts val="900"/>
              </a:spcBef>
              <a:spcAft>
                <a:spcPts val="0"/>
              </a:spcAft>
              <a:buClrTx/>
              <a:buSzTx/>
              <a:buFont typeface="Wingdings" panose="05000000000000000000" pitchFamily="2" charset="2"/>
              <a:buNone/>
              <a:tabLst/>
              <a:defRPr/>
            </a:lvl1pPr>
            <a:lvl2pPr>
              <a:defRPr sz="1650"/>
            </a:lvl2pPr>
            <a:lvl3pPr>
              <a:defRPr sz="1650"/>
            </a:lvl3pPr>
            <a:lvl4pPr>
              <a:defRPr/>
            </a:lvl4pPr>
            <a:lvl5pPr>
              <a:defRPr/>
            </a:lvl5pPr>
          </a:lstStyle>
          <a:p>
            <a:pPr marL="0" marR="0" lvl="0" indent="0" algn="l" defTabSz="342900" rtl="0" eaLnBrk="1" fontAlgn="auto" latinLnBrk="0" hangingPunct="1">
              <a:lnSpc>
                <a:spcPct val="100000"/>
              </a:lnSpc>
              <a:spcBef>
                <a:spcPts val="900"/>
              </a:spcBef>
              <a:spcAft>
                <a:spcPts val="0"/>
              </a:spcAft>
              <a:buClrTx/>
              <a:buSzTx/>
              <a:buFont typeface="Wingdings" panose="05000000000000000000" pitchFamily="2" charset="2"/>
              <a:buNone/>
              <a:tabLst/>
              <a:defRPr/>
            </a:pPr>
            <a:r>
              <a:rPr lang="en-US" dirty="0" err="1" smtClean="0"/>
              <a:t>22pt</a:t>
            </a:r>
            <a:r>
              <a:rPr lang="en-US" dirty="0" smtClean="0"/>
              <a:t> Intel Clear body text</a:t>
            </a:r>
          </a:p>
          <a:p>
            <a:pPr lvl="1"/>
            <a:r>
              <a:rPr lang="en-US" dirty="0" err="1" smtClean="0"/>
              <a:t>22pt</a:t>
            </a:r>
            <a:r>
              <a:rPr lang="en-US" dirty="0" smtClean="0"/>
              <a:t> Intel Clear large bullet one</a:t>
            </a:r>
          </a:p>
          <a:p>
            <a:pPr lvl="2"/>
            <a:r>
              <a:rPr lang="en-US" dirty="0" err="1" smtClean="0"/>
              <a:t>22pt</a:t>
            </a:r>
            <a:r>
              <a:rPr lang="en-US" dirty="0" smtClean="0"/>
              <a:t> Intel Clear sub-bullet</a:t>
            </a:r>
          </a:p>
          <a:p>
            <a:pPr lvl="3"/>
            <a:r>
              <a:rPr lang="en-US" dirty="0" err="1" smtClean="0"/>
              <a:t>16pt</a:t>
            </a:r>
            <a:r>
              <a:rPr lang="en-US" dirty="0" smtClean="0"/>
              <a:t> Intel Clear fourth level</a:t>
            </a:r>
          </a:p>
          <a:p>
            <a:pPr lvl="4"/>
            <a:r>
              <a:rPr lang="en-US" dirty="0" err="1" smtClean="0"/>
              <a:t>14pt</a:t>
            </a:r>
            <a:r>
              <a:rPr lang="en-US" dirty="0" smtClean="0"/>
              <a:t> Intel Clear fifth level</a:t>
            </a:r>
            <a:endParaRPr lang="en-US" dirty="0"/>
          </a:p>
        </p:txBody>
      </p:sp>
      <p:sp>
        <p:nvSpPr>
          <p:cNvPr id="4" name="Date Placeholder 3"/>
          <p:cNvSpPr>
            <a:spLocks noGrp="1"/>
          </p:cNvSpPr>
          <p:nvPr>
            <p:ph type="dt" sz="half" idx="10"/>
          </p:nvPr>
        </p:nvSpPr>
        <p:spPr>
          <a:xfrm>
            <a:off x="457200" y="4767263"/>
            <a:ext cx="2133600" cy="273844"/>
          </a:xfrm>
          <a:prstGeom prst="rect">
            <a:avLst/>
          </a:prstGeom>
        </p:spPr>
        <p:txBody>
          <a:bodyPr/>
          <a:lstStyle/>
          <a:p>
            <a:endParaRPr lang="en-US" dirty="0">
              <a:solidFill>
                <a:prstClr val="black"/>
              </a:solidFill>
            </a:endParaRPr>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dirty="0">
              <a:solidFill>
                <a:prstClr val="black"/>
              </a:solidFill>
            </a:endParaRPr>
          </a:p>
        </p:txBody>
      </p:sp>
      <p:sp>
        <p:nvSpPr>
          <p:cNvPr id="6" name="Slide Number Placeholder 5"/>
          <p:cNvSpPr>
            <a:spLocks noGrp="1"/>
          </p:cNvSpPr>
          <p:nvPr>
            <p:ph type="sldNum" sz="quarter" idx="12"/>
          </p:nvPr>
        </p:nvSpPr>
        <p:spPr>
          <a:xfrm>
            <a:off x="6872352" y="4842143"/>
            <a:ext cx="2133600" cy="273844"/>
          </a:xfrm>
          <a:prstGeom prst="rect">
            <a:avLst/>
          </a:prstGeo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p:txBody>
          <a:bodyPr/>
          <a:lstStyle>
            <a:lvl1pPr>
              <a:defRPr/>
            </a:lvl1pPr>
          </a:lstStyle>
          <a:p>
            <a:r>
              <a:rPr lang="en-US" dirty="0" err="1" smtClean="0"/>
              <a:t>36pt</a:t>
            </a:r>
            <a:r>
              <a:rPr lang="en-US" dirty="0" smtClean="0"/>
              <a:t> Intel Clear Light Headline</a:t>
            </a:r>
            <a:endParaRPr lang="en-US" dirty="0"/>
          </a:p>
        </p:txBody>
      </p:sp>
    </p:spTree>
    <p:extLst>
      <p:ext uri="{BB962C8B-B14F-4D97-AF65-F5344CB8AC3E}">
        <p14:creationId xmlns:p14="http://schemas.microsoft.com/office/powerpoint/2010/main" val="1270028790"/>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2_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4688" y="2479423"/>
            <a:ext cx="8212886" cy="1102519"/>
          </a:xfrm>
        </p:spPr>
        <p:txBody>
          <a:bodyPr lIns="0" rIns="0" anchor="b" anchorCtr="0">
            <a:noAutofit/>
          </a:bodyPr>
          <a:lstStyle>
            <a:lvl1pPr>
              <a:lnSpc>
                <a:spcPct val="80000"/>
              </a:lnSpc>
              <a:defRPr sz="6500"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smtClean="0"/>
              <a:t>65pt Intel Clear pro Title</a:t>
            </a:r>
            <a:br>
              <a:rPr lang="en-US" dirty="0" smtClean="0"/>
            </a:br>
            <a:r>
              <a:rPr lang="en-US" dirty="0" smtClean="0"/>
              <a:t>with Linear gradient</a:t>
            </a:r>
            <a:endParaRPr lang="en-US" dirty="0"/>
          </a:p>
        </p:txBody>
      </p:sp>
      <p:sp>
        <p:nvSpPr>
          <p:cNvPr id="3" name="Subtitle 2"/>
          <p:cNvSpPr>
            <a:spLocks noGrp="1"/>
          </p:cNvSpPr>
          <p:nvPr>
            <p:ph type="subTitle" idx="1" hasCustomPrompt="1"/>
          </p:nvPr>
        </p:nvSpPr>
        <p:spPr>
          <a:xfrm>
            <a:off x="455614" y="3493008"/>
            <a:ext cx="6330212" cy="925360"/>
          </a:xfrm>
        </p:spPr>
        <p:txBody>
          <a:bodyPr lIns="0" rIns="0">
            <a:noAutofit/>
          </a:bodyPr>
          <a:lstStyle>
            <a:lvl1pPr marL="0" indent="0" algn="l">
              <a:buNone/>
              <a:defRPr sz="1600" b="0" i="0" baseline="0">
                <a:solidFill>
                  <a:schemeClr val="accent3"/>
                </a:solidFill>
                <a:latin typeface="Intel Clear"/>
                <a:cs typeface="Intel Clear"/>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smtClean="0"/>
              <a:t>16pt Intel Clear Subhead, Date, Etc.</a:t>
            </a:r>
            <a:endParaRPr lang="en-US" dirty="0"/>
          </a:p>
        </p:txBody>
      </p:sp>
      <p:pic>
        <p:nvPicPr>
          <p:cNvPr id="6" name="Picture 2"/>
          <p:cNvPicPr>
            <a:picLocks noChangeAspect="1" noChangeArrowheads="1"/>
          </p:cNvPicPr>
          <p:nvPr userDrawn="1"/>
        </p:nvPicPr>
        <p:blipFill>
          <a:blip r:embed="rId2" cstate="screen">
            <a:extLst>
              <a:ext uri="{28A0092B-C50C-407E-A947-70E740481C1C}">
                <a14:useLocalDpi xmlns:a14="http://schemas.microsoft.com/office/drawing/2010/main" val="0"/>
              </a:ext>
            </a:extLst>
          </a:blip>
          <a:stretch>
            <a:fillRect/>
          </a:stretch>
        </p:blipFill>
        <p:spPr bwMode="auto">
          <a:xfrm>
            <a:off x="451798" y="383170"/>
            <a:ext cx="1248049" cy="82985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userDrawn="1"/>
        </p:nvSpPr>
        <p:spPr>
          <a:xfrm>
            <a:off x="451798" y="4595527"/>
            <a:ext cx="2819979" cy="184666"/>
          </a:xfrm>
          <a:prstGeom prst="rect">
            <a:avLst/>
          </a:prstGeom>
          <a:noFill/>
        </p:spPr>
        <p:txBody>
          <a:bodyPr vert="horz" wrap="square" lIns="0" tIns="0" rIns="0" bIns="0" rtlCol="0">
            <a:spAutoFit/>
          </a:bodyPr>
          <a:lstStyle/>
          <a:p>
            <a:pPr defTabSz="457189"/>
            <a:r>
              <a:rPr lang="en-US" sz="1200" dirty="0" smtClean="0">
                <a:solidFill>
                  <a:prstClr val="white"/>
                </a:solidFill>
              </a:rPr>
              <a:t>Information Technology</a:t>
            </a:r>
          </a:p>
        </p:txBody>
      </p:sp>
    </p:spTree>
    <p:extLst>
      <p:ext uri="{BB962C8B-B14F-4D97-AF65-F5344CB8AC3E}">
        <p14:creationId xmlns:p14="http://schemas.microsoft.com/office/powerpoint/2010/main" val="355405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4688" y="2479423"/>
            <a:ext cx="8212886" cy="1102519"/>
          </a:xfrm>
        </p:spPr>
        <p:txBody>
          <a:bodyPr lIns="0" rIns="0" anchor="b" anchorCtr="0">
            <a:noAutofit/>
          </a:bodyPr>
          <a:lstStyle>
            <a:lvl1pPr>
              <a:lnSpc>
                <a:spcPct val="80000"/>
              </a:lnSpc>
              <a:defRPr sz="6500"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smtClean="0"/>
              <a:t>65pt Intel Clear pro Title</a:t>
            </a:r>
            <a:br>
              <a:rPr lang="en-US" dirty="0" smtClean="0"/>
            </a:br>
            <a:r>
              <a:rPr lang="en-US" dirty="0" smtClean="0"/>
              <a:t>with Linear gradient</a:t>
            </a:r>
            <a:endParaRPr lang="en-US" dirty="0"/>
          </a:p>
        </p:txBody>
      </p:sp>
      <p:sp>
        <p:nvSpPr>
          <p:cNvPr id="3" name="Subtitle 2"/>
          <p:cNvSpPr>
            <a:spLocks noGrp="1"/>
          </p:cNvSpPr>
          <p:nvPr>
            <p:ph type="subTitle" idx="1" hasCustomPrompt="1"/>
          </p:nvPr>
        </p:nvSpPr>
        <p:spPr>
          <a:xfrm>
            <a:off x="455614" y="3493008"/>
            <a:ext cx="6330212" cy="925360"/>
          </a:xfrm>
        </p:spPr>
        <p:txBody>
          <a:bodyPr lIns="0" rIns="0">
            <a:noAutofit/>
          </a:bodyPr>
          <a:lstStyle>
            <a:lvl1pPr marL="0" indent="0" algn="l">
              <a:buNone/>
              <a:defRPr sz="1600" b="0" i="0" baseline="0">
                <a:solidFill>
                  <a:schemeClr val="accent3"/>
                </a:solidFill>
                <a:latin typeface="Intel Clear"/>
                <a:cs typeface="Intel Clear"/>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smtClean="0"/>
              <a:t>16pt Intel Clear Subhead, Date, Etc.</a:t>
            </a:r>
            <a:endParaRPr lang="en-US" dirty="0"/>
          </a:p>
        </p:txBody>
      </p:sp>
      <p:pic>
        <p:nvPicPr>
          <p:cNvPr id="5" name="Picture 4" descr="int_experience_hrz_wht_rgb_1500.png"/>
          <p:cNvPicPr>
            <a:picLocks noChangeAspect="1"/>
          </p:cNvPicPr>
          <p:nvPr userDrawn="1"/>
        </p:nvPicPr>
        <p:blipFill>
          <a:blip r:embed="rId2" cstate="screen">
            <a:alphaModFix/>
            <a:extLst>
              <a:ext uri="{28A0092B-C50C-407E-A947-70E740481C1C}">
                <a14:useLocalDpi xmlns:a14="http://schemas.microsoft.com/office/drawing/2010/main" val="0"/>
              </a:ext>
            </a:extLst>
          </a:blip>
          <a:stretch>
            <a:fillRect/>
          </a:stretch>
        </p:blipFill>
        <p:spPr>
          <a:xfrm>
            <a:off x="460694" y="389229"/>
            <a:ext cx="2121766" cy="887284"/>
          </a:xfrm>
          <a:prstGeom prst="rect">
            <a:avLst/>
          </a:prstGeom>
        </p:spPr>
      </p:pic>
      <p:sp>
        <p:nvSpPr>
          <p:cNvPr id="6" name="TextBox 5"/>
          <p:cNvSpPr txBox="1"/>
          <p:nvPr userDrawn="1"/>
        </p:nvSpPr>
        <p:spPr>
          <a:xfrm>
            <a:off x="451798" y="4595527"/>
            <a:ext cx="2819979" cy="184666"/>
          </a:xfrm>
          <a:prstGeom prst="rect">
            <a:avLst/>
          </a:prstGeom>
          <a:noFill/>
        </p:spPr>
        <p:txBody>
          <a:bodyPr vert="horz" wrap="square" lIns="0" tIns="0" rIns="0" bIns="0" rtlCol="0">
            <a:spAutoFit/>
          </a:bodyPr>
          <a:lstStyle/>
          <a:p>
            <a:pPr defTabSz="457189"/>
            <a:r>
              <a:rPr lang="en-US" sz="1200" dirty="0" smtClean="0">
                <a:solidFill>
                  <a:prstClr val="white"/>
                </a:solidFill>
              </a:rPr>
              <a:t>Information Technology</a:t>
            </a:r>
          </a:p>
        </p:txBody>
      </p:sp>
    </p:spTree>
    <p:extLst>
      <p:ext uri="{BB962C8B-B14F-4D97-AF65-F5344CB8AC3E}">
        <p14:creationId xmlns:p14="http://schemas.microsoft.com/office/powerpoint/2010/main" val="2949985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30000">
              <a:schemeClr val="tx2"/>
            </a:gs>
            <a:gs pos="100000">
              <a:srgbClr val="009FDF"/>
            </a:gs>
            <a:gs pos="65000">
              <a:srgbClr val="0071C5"/>
            </a:gs>
          </a:gsLst>
          <a:lin ang="19860000" scaled="0"/>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1"/>
            <a:ext cx="9144000" cy="4768850"/>
          </a:xfrm>
          <a:solidFill>
            <a:schemeClr val="bg2">
              <a:lumMod val="60000"/>
              <a:lumOff val="40000"/>
            </a:schemeClr>
          </a:solidFill>
        </p:spPr>
        <p:txBody>
          <a:bodyPr/>
          <a:lstStyle>
            <a:lvl1pPr marL="0" marR="0" indent="0" algn="l" defTabSz="457189"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smtClean="0"/>
              <a:t>Insert photo here. Drag picture to placeholder or click icon to add.</a:t>
            </a:r>
            <a:endParaRPr lang="en-US" dirty="0"/>
          </a:p>
        </p:txBody>
      </p:sp>
      <p:pic>
        <p:nvPicPr>
          <p:cNvPr id="9" name="Picture 2"/>
          <p:cNvPicPr>
            <a:picLocks noChangeAspect="1" noChangeArrowheads="1"/>
          </p:cNvPicPr>
          <p:nvPr userDrawn="1"/>
        </p:nvPicPr>
        <p:blipFill>
          <a:blip r:embed="rId3" cstate="screen">
            <a:extLst>
              <a:ext uri="{28A0092B-C50C-407E-A947-70E740481C1C}">
                <a14:useLocalDpi xmlns:a14="http://schemas.microsoft.com/office/drawing/2010/main" val="0"/>
              </a:ext>
            </a:extLst>
          </a:blip>
          <a:stretch>
            <a:fillRect/>
          </a:stretch>
        </p:blipFill>
        <p:spPr bwMode="auto">
          <a:xfrm>
            <a:off x="451798" y="383170"/>
            <a:ext cx="1248049" cy="829850"/>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itle 1"/>
          <p:cNvSpPr>
            <a:spLocks noGrp="1"/>
          </p:cNvSpPr>
          <p:nvPr>
            <p:ph type="ctrTitle" hasCustomPrompt="1"/>
          </p:nvPr>
        </p:nvSpPr>
        <p:spPr>
          <a:xfrm>
            <a:off x="444688" y="2479423"/>
            <a:ext cx="8212886" cy="1102519"/>
          </a:xfrm>
        </p:spPr>
        <p:txBody>
          <a:bodyPr lIns="0" rIns="0" anchor="b" anchorCtr="0">
            <a:noAutofit/>
          </a:bodyPr>
          <a:lstStyle>
            <a:lvl1pPr>
              <a:lnSpc>
                <a:spcPct val="80000"/>
              </a:lnSpc>
              <a:defRPr sz="6500"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smtClean="0"/>
              <a:t>65pt Intel Clear pro Title</a:t>
            </a:r>
            <a:br>
              <a:rPr lang="en-US" dirty="0" smtClean="0"/>
            </a:br>
            <a:r>
              <a:rPr lang="en-US" dirty="0" smtClean="0"/>
              <a:t>with image</a:t>
            </a:r>
            <a:endParaRPr lang="en-US" dirty="0"/>
          </a:p>
        </p:txBody>
      </p:sp>
      <p:sp>
        <p:nvSpPr>
          <p:cNvPr id="14" name="Subtitle 2"/>
          <p:cNvSpPr>
            <a:spLocks noGrp="1"/>
          </p:cNvSpPr>
          <p:nvPr>
            <p:ph type="subTitle" idx="1" hasCustomPrompt="1"/>
          </p:nvPr>
        </p:nvSpPr>
        <p:spPr>
          <a:xfrm>
            <a:off x="455614" y="3493008"/>
            <a:ext cx="6330212" cy="925360"/>
          </a:xfrm>
        </p:spPr>
        <p:txBody>
          <a:bodyPr lIns="0" rIns="0">
            <a:noAutofit/>
          </a:bodyPr>
          <a:lstStyle>
            <a:lvl1pPr marL="0" indent="0" algn="l">
              <a:buNone/>
              <a:defRPr sz="1600" b="0" i="0" baseline="0">
                <a:solidFill>
                  <a:schemeClr val="accent3"/>
                </a:solidFill>
                <a:latin typeface="Intel Clear"/>
                <a:cs typeface="Intel Clear"/>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smtClean="0"/>
              <a:t>16pt Intel Clear Subhead, Date, Etc.</a:t>
            </a:r>
            <a:endParaRPr lang="en-US" dirty="0"/>
          </a:p>
        </p:txBody>
      </p:sp>
      <p:sp>
        <p:nvSpPr>
          <p:cNvPr id="6" name="Footer Placeholder 4"/>
          <p:cNvSpPr>
            <a:spLocks noGrp="1"/>
          </p:cNvSpPr>
          <p:nvPr>
            <p:ph type="ftr" sz="quarter" idx="3"/>
          </p:nvPr>
        </p:nvSpPr>
        <p:spPr>
          <a:xfrm>
            <a:off x="455613" y="4813336"/>
            <a:ext cx="3086100" cy="274637"/>
          </a:xfrm>
          <a:prstGeom prst="rect">
            <a:avLst/>
          </a:prstGeom>
        </p:spPr>
        <p:txBody>
          <a:bodyPr vert="horz" lIns="91440" tIns="45720" rIns="91440" bIns="45720" rtlCol="0" anchor="ctr"/>
          <a:lstStyle>
            <a:lvl1pPr algn="l">
              <a:defRPr sz="900">
                <a:solidFill>
                  <a:schemeClr val="bg1"/>
                </a:solidFill>
              </a:defRPr>
            </a:lvl1pPr>
          </a:lstStyle>
          <a:p>
            <a:endParaRPr lang="en-US" dirty="0">
              <a:solidFill>
                <a:prstClr val="white"/>
              </a:solidFill>
            </a:endParaRPr>
          </a:p>
        </p:txBody>
      </p:sp>
    </p:spTree>
    <p:custDataLst>
      <p:tags r:id="rId1"/>
    </p:custDataLst>
    <p:extLst>
      <p:ext uri="{BB962C8B-B14F-4D97-AF65-F5344CB8AC3E}">
        <p14:creationId xmlns:p14="http://schemas.microsoft.com/office/powerpoint/2010/main" val="3846170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pPr/>
              <a:t>‹#›</a:t>
            </a:fld>
            <a:endParaRPr lang="en-US" dirty="0"/>
          </a:p>
        </p:txBody>
      </p:sp>
      <p:sp>
        <p:nvSpPr>
          <p:cNvPr id="15" name="Content Placeholder 2"/>
          <p:cNvSpPr>
            <a:spLocks noGrp="1"/>
          </p:cNvSpPr>
          <p:nvPr>
            <p:ph sz="half" idx="1" hasCustomPrompt="1"/>
          </p:nvPr>
        </p:nvSpPr>
        <p:spPr>
          <a:xfrm>
            <a:off x="455613" y="1203324"/>
            <a:ext cx="4006851"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16" name="Content Placeholder 2"/>
          <p:cNvSpPr>
            <a:spLocks noGrp="1"/>
          </p:cNvSpPr>
          <p:nvPr>
            <p:ph sz="half" idx="13" hasCustomPrompt="1"/>
          </p:nvPr>
        </p:nvSpPr>
        <p:spPr>
          <a:xfrm>
            <a:off x="4678363" y="1203324"/>
            <a:ext cx="4005264"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8"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4062063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smtClean="0"/>
              <a:t>28pt Intel Clear Headline</a:t>
            </a:r>
            <a:endParaRPr lang="en-US" dirty="0"/>
          </a:p>
        </p:txBody>
      </p:sp>
      <p:sp>
        <p:nvSpPr>
          <p:cNvPr id="9" name="Content Placeholder 8"/>
          <p:cNvSpPr>
            <a:spLocks noGrp="1"/>
          </p:cNvSpPr>
          <p:nvPr>
            <p:ph sz="quarter" idx="13" hasCustomPrompt="1"/>
          </p:nvPr>
        </p:nvSpPr>
        <p:spPr>
          <a:xfrm>
            <a:off x="455614" y="1203326"/>
            <a:ext cx="8228012" cy="3425825"/>
          </a:xfrm>
        </p:spPr>
        <p:txBody>
          <a:bodyPr/>
          <a:lstStyle>
            <a:lvl1pPr>
              <a:defRPr>
                <a:solidFill>
                  <a:srgbClr val="0071C5"/>
                </a:solidFill>
              </a:defRPr>
            </a:lvl1pPr>
            <a:lvl2pPr>
              <a:defRPr sz="1800">
                <a:solidFill>
                  <a:schemeClr val="tx2"/>
                </a:solidFill>
              </a:defRPr>
            </a:lvl2pPr>
            <a:lvl3pPr>
              <a:defRPr sz="1800">
                <a:solidFill>
                  <a:schemeClr val="tx2"/>
                </a:solidFill>
              </a:defRPr>
            </a:lvl3pPr>
            <a:lvl4pPr>
              <a:defRPr sz="1600">
                <a:solidFill>
                  <a:schemeClr val="tx2"/>
                </a:solidFill>
              </a:defRPr>
            </a:lvl4pPr>
            <a:lvl5pPr>
              <a:defRPr>
                <a:solidFill>
                  <a:schemeClr val="tx2"/>
                </a:solidFill>
              </a:defRPr>
            </a:lvl5pPr>
          </a:lstStyle>
          <a:p>
            <a:pPr lvl="0"/>
            <a:r>
              <a:rPr lang="en-US" dirty="0" smtClean="0"/>
              <a:t>18pt Intel Clear body text</a:t>
            </a:r>
          </a:p>
          <a:p>
            <a:pPr lvl="1"/>
            <a:r>
              <a:rPr lang="en-US" dirty="0" smtClean="0"/>
              <a:t>18pt Intel Clear bullet one</a:t>
            </a:r>
          </a:p>
          <a:p>
            <a:pPr lvl="2"/>
            <a:r>
              <a:rPr lang="en-US" dirty="0" smtClean="0"/>
              <a:t>18pt Intel Clear sub-bullet</a:t>
            </a:r>
          </a:p>
          <a:p>
            <a:pPr lvl="3"/>
            <a:r>
              <a:rPr lang="en-US" dirty="0" smtClean="0"/>
              <a:t>16pt Intel Clear fourth level</a:t>
            </a:r>
          </a:p>
          <a:p>
            <a:pPr lvl="4"/>
            <a:r>
              <a:rPr lang="en-US" dirty="0" err="1" smtClean="0"/>
              <a:t>14pt</a:t>
            </a:r>
            <a:r>
              <a:rPr lang="en-US" dirty="0" smtClean="0"/>
              <a:t> Intel Clear fifth level</a:t>
            </a:r>
            <a:endParaRPr lang="en-US" dirty="0"/>
          </a:p>
        </p:txBody>
      </p:sp>
      <p:sp>
        <p:nvSpPr>
          <p:cNvPr id="5" name="Footer Placeholder 4"/>
          <p:cNvSpPr>
            <a:spLocks noGrp="1"/>
          </p:cNvSpPr>
          <p:nvPr>
            <p:ph type="ftr" sz="quarter" idx="3"/>
          </p:nvPr>
        </p:nvSpPr>
        <p:spPr>
          <a:xfrm>
            <a:off x="455613" y="4813336"/>
            <a:ext cx="3086100" cy="274637"/>
          </a:xfrm>
          <a:prstGeom prst="rect">
            <a:avLst/>
          </a:prstGeom>
        </p:spPr>
        <p:txBody>
          <a:bodyPr vert="horz" lIns="91440" tIns="45720" rIns="91440" bIns="45720" rtlCol="0" anchor="ctr"/>
          <a:lstStyle>
            <a:lvl1pPr algn="l">
              <a:defRPr sz="900">
                <a:solidFill>
                  <a:schemeClr val="bg1"/>
                </a:solidFill>
              </a:defRPr>
            </a:lvl1pPr>
          </a:lstStyle>
          <a:p>
            <a:endParaRPr lang="en-US" dirty="0">
              <a:solidFill>
                <a:prstClr val="white"/>
              </a:solidFill>
            </a:endParaRPr>
          </a:p>
        </p:txBody>
      </p:sp>
    </p:spTree>
    <p:custDataLst>
      <p:tags r:id="rId1"/>
    </p:custDataLst>
    <p:extLst>
      <p:ext uri="{BB962C8B-B14F-4D97-AF65-F5344CB8AC3E}">
        <p14:creationId xmlns:p14="http://schemas.microsoft.com/office/powerpoint/2010/main" val="3032167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455614" y="1203325"/>
            <a:ext cx="4006851"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8"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smtClean="0"/>
              <a:t>28pt Intel Clear Headline</a:t>
            </a:r>
            <a:endParaRPr lang="en-US" dirty="0"/>
          </a:p>
        </p:txBody>
      </p:sp>
      <p:sp>
        <p:nvSpPr>
          <p:cNvPr id="9" name="Picture Placeholder 8"/>
          <p:cNvSpPr>
            <a:spLocks noGrp="1"/>
          </p:cNvSpPr>
          <p:nvPr>
            <p:ph type="pic" sz="quarter" idx="13"/>
          </p:nvPr>
        </p:nvSpPr>
        <p:spPr>
          <a:xfrm>
            <a:off x="4830764" y="943430"/>
            <a:ext cx="3181123" cy="1670950"/>
          </a:xfrm>
          <a:solidFill>
            <a:schemeClr val="bg2">
              <a:lumMod val="60000"/>
              <a:lumOff val="40000"/>
            </a:schemeClr>
          </a:solidFill>
        </p:spPr>
        <p:txBody>
          <a:bodyPr/>
          <a:lstStyle>
            <a:lvl1pPr>
              <a:defRPr sz="1800">
                <a:latin typeface="Intel Clear"/>
              </a:defRPr>
            </a:lvl1pPr>
          </a:lstStyle>
          <a:p>
            <a:endParaRPr lang="en-US" sz="1100" dirty="0">
              <a:latin typeface="Arial"/>
            </a:endParaRPr>
          </a:p>
        </p:txBody>
      </p:sp>
      <p:sp>
        <p:nvSpPr>
          <p:cNvPr id="10" name="Picture Placeholder 8"/>
          <p:cNvSpPr>
            <a:spLocks noGrp="1"/>
          </p:cNvSpPr>
          <p:nvPr>
            <p:ph type="pic" sz="quarter" idx="14"/>
          </p:nvPr>
        </p:nvSpPr>
        <p:spPr>
          <a:xfrm>
            <a:off x="4830764" y="2843898"/>
            <a:ext cx="3181123" cy="1670950"/>
          </a:xfrm>
          <a:solidFill>
            <a:schemeClr val="bg2">
              <a:lumMod val="60000"/>
              <a:lumOff val="40000"/>
            </a:schemeClr>
          </a:solidFill>
        </p:spPr>
        <p:txBody>
          <a:bodyPr/>
          <a:lstStyle>
            <a:lvl1pPr>
              <a:defRPr sz="1800">
                <a:latin typeface="Intel Clear"/>
              </a:defRPr>
            </a:lvl1pPr>
          </a:lstStyle>
          <a:p>
            <a:endParaRPr lang="en-US" sz="1100" dirty="0">
              <a:latin typeface="Arial"/>
            </a:endParaRPr>
          </a:p>
        </p:txBody>
      </p:sp>
      <p:sp>
        <p:nvSpPr>
          <p:cNvPr id="11" name="Footer Placeholder 4"/>
          <p:cNvSpPr>
            <a:spLocks noGrp="1"/>
          </p:cNvSpPr>
          <p:nvPr>
            <p:ph type="ftr" sz="quarter" idx="3"/>
          </p:nvPr>
        </p:nvSpPr>
        <p:spPr>
          <a:xfrm>
            <a:off x="455613" y="4813336"/>
            <a:ext cx="3086100" cy="274637"/>
          </a:xfrm>
          <a:prstGeom prst="rect">
            <a:avLst/>
          </a:prstGeom>
        </p:spPr>
        <p:txBody>
          <a:bodyPr vert="horz" lIns="91440" tIns="45720" rIns="91440" bIns="45720" rtlCol="0" anchor="ctr"/>
          <a:lstStyle>
            <a:lvl1pPr algn="l">
              <a:defRPr sz="900">
                <a:solidFill>
                  <a:schemeClr val="bg1"/>
                </a:solidFill>
              </a:defRPr>
            </a:lvl1pPr>
          </a:lstStyle>
          <a:p>
            <a:endParaRPr lang="en-US" dirty="0">
              <a:solidFill>
                <a:prstClr val="white"/>
              </a:solidFill>
            </a:endParaRPr>
          </a:p>
        </p:txBody>
      </p:sp>
    </p:spTree>
    <p:custDataLst>
      <p:tags r:id="rId1"/>
    </p:custDataLst>
    <p:extLst>
      <p:ext uri="{BB962C8B-B14F-4D97-AF65-F5344CB8AC3E}">
        <p14:creationId xmlns:p14="http://schemas.microsoft.com/office/powerpoint/2010/main" val="3868502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455614" y="1203325"/>
            <a:ext cx="4006851"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16" name="Content Placeholder 2"/>
          <p:cNvSpPr>
            <a:spLocks noGrp="1"/>
          </p:cNvSpPr>
          <p:nvPr>
            <p:ph sz="half" idx="13" hasCustomPrompt="1"/>
          </p:nvPr>
        </p:nvSpPr>
        <p:spPr>
          <a:xfrm>
            <a:off x="4678363" y="1203325"/>
            <a:ext cx="4005264"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8"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smtClean="0"/>
              <a:t>28pt Intel Clear Headline</a:t>
            </a:r>
            <a:endParaRPr lang="en-US" dirty="0"/>
          </a:p>
        </p:txBody>
      </p:sp>
      <p:sp>
        <p:nvSpPr>
          <p:cNvPr id="6" name="Footer Placeholder 4"/>
          <p:cNvSpPr>
            <a:spLocks noGrp="1"/>
          </p:cNvSpPr>
          <p:nvPr>
            <p:ph type="ftr" sz="quarter" idx="3"/>
          </p:nvPr>
        </p:nvSpPr>
        <p:spPr>
          <a:xfrm>
            <a:off x="455613" y="4813336"/>
            <a:ext cx="3086100" cy="274637"/>
          </a:xfrm>
          <a:prstGeom prst="rect">
            <a:avLst/>
          </a:prstGeom>
        </p:spPr>
        <p:txBody>
          <a:bodyPr vert="horz" lIns="91440" tIns="45720" rIns="91440" bIns="45720" rtlCol="0" anchor="ctr"/>
          <a:lstStyle>
            <a:lvl1pPr algn="l">
              <a:defRPr sz="900">
                <a:solidFill>
                  <a:schemeClr val="bg1"/>
                </a:solidFill>
              </a:defRPr>
            </a:lvl1pPr>
          </a:lstStyle>
          <a:p>
            <a:endParaRPr lang="en-US" dirty="0">
              <a:solidFill>
                <a:prstClr val="white"/>
              </a:solidFill>
            </a:endParaRPr>
          </a:p>
        </p:txBody>
      </p:sp>
    </p:spTree>
    <p:custDataLst>
      <p:tags r:id="rId1"/>
    </p:custDataLst>
    <p:extLst>
      <p:ext uri="{BB962C8B-B14F-4D97-AF65-F5344CB8AC3E}">
        <p14:creationId xmlns:p14="http://schemas.microsoft.com/office/powerpoint/2010/main" val="1341345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5614" y="1203326"/>
            <a:ext cx="8228013" cy="3425825"/>
          </a:xfrm>
        </p:spPr>
        <p:txBody>
          <a:bodyPr anchor="ctr" anchorCtr="0"/>
          <a:lstStyle>
            <a:lvl1pPr marL="190496" indent="-190496">
              <a:defRPr sz="3600" b="1" baseline="0">
                <a:solidFill>
                  <a:schemeClr val="accent1"/>
                </a:solidFill>
                <a:latin typeface="+mn-lt"/>
                <a:cs typeface="Intel Clear"/>
              </a:defRPr>
            </a:lvl1pPr>
            <a:lvl2pPr marL="417503" indent="-225419">
              <a:buFont typeface="Intel Clear" pitchFamily="34" charset="0"/>
              <a:buChar char="–"/>
              <a:defRPr sz="1200" baseline="0">
                <a:latin typeface="+mn-lt"/>
                <a:cs typeface="Intel Clear" panose="020B0604020203020204" pitchFamily="34" charset="0"/>
              </a:defRPr>
            </a:lvl2pPr>
            <a:lvl3pPr marL="685783" indent="-228594">
              <a:buFont typeface="Intel Clear" pitchFamily="34" charset="0"/>
              <a:buChar char="–"/>
              <a:defRPr sz="1200">
                <a:latin typeface="+mn-lt"/>
              </a:defRPr>
            </a:lvl3pPr>
            <a:lvl4pPr>
              <a:buFont typeface="Intel Clear" pitchFamily="34" charset="0"/>
              <a:buChar char="–"/>
              <a:defRPr sz="1100">
                <a:latin typeface="+mn-lt"/>
              </a:defRPr>
            </a:lvl4pPr>
            <a:lvl5pPr>
              <a:buFont typeface="Intel Clear" pitchFamily="34" charset="0"/>
              <a:buChar char="–"/>
              <a:defRPr sz="1050">
                <a:latin typeface="+mn-lt"/>
              </a:defRPr>
            </a:lvl5pPr>
          </a:lstStyle>
          <a:p>
            <a:pPr lvl="0"/>
            <a:r>
              <a:rPr lang="en-US" dirty="0" smtClean="0"/>
              <a:t>“36pt Intel Clear Bold Text”</a:t>
            </a:r>
          </a:p>
          <a:p>
            <a:pPr lvl="1"/>
            <a:r>
              <a:rPr lang="en-US" dirty="0" err="1" smtClean="0"/>
              <a:t>12pt</a:t>
            </a:r>
            <a:r>
              <a:rPr lang="en-US" dirty="0" smtClean="0"/>
              <a:t> Attribution</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smtClean="0"/>
              <a:t>28pt Intel Clear Headline</a:t>
            </a:r>
            <a:endParaRPr lang="en-US" dirty="0"/>
          </a:p>
        </p:txBody>
      </p:sp>
      <p:sp>
        <p:nvSpPr>
          <p:cNvPr id="5" name="Footer Placeholder 4"/>
          <p:cNvSpPr>
            <a:spLocks noGrp="1"/>
          </p:cNvSpPr>
          <p:nvPr>
            <p:ph type="ftr" sz="quarter" idx="3"/>
          </p:nvPr>
        </p:nvSpPr>
        <p:spPr>
          <a:xfrm>
            <a:off x="455613" y="4813336"/>
            <a:ext cx="3086100" cy="274637"/>
          </a:xfrm>
          <a:prstGeom prst="rect">
            <a:avLst/>
          </a:prstGeom>
        </p:spPr>
        <p:txBody>
          <a:bodyPr vert="horz" lIns="91440" tIns="45720" rIns="91440" bIns="45720" rtlCol="0" anchor="ctr"/>
          <a:lstStyle>
            <a:lvl1pPr algn="l">
              <a:defRPr sz="900">
                <a:solidFill>
                  <a:schemeClr val="bg1"/>
                </a:solidFill>
              </a:defRPr>
            </a:lvl1pPr>
          </a:lstStyle>
          <a:p>
            <a:endParaRPr lang="en-US" dirty="0">
              <a:solidFill>
                <a:prstClr val="white"/>
              </a:solidFill>
            </a:endParaRPr>
          </a:p>
        </p:txBody>
      </p:sp>
    </p:spTree>
    <p:custDataLst>
      <p:tags r:id="rId1"/>
    </p:custDataLst>
    <p:extLst>
      <p:ext uri="{BB962C8B-B14F-4D97-AF65-F5344CB8AC3E}">
        <p14:creationId xmlns:p14="http://schemas.microsoft.com/office/powerpoint/2010/main" val="2686426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1"/>
            <a:ext cx="9144000" cy="4768850"/>
          </a:xfrm>
          <a:solidFill>
            <a:schemeClr val="bg2">
              <a:lumMod val="60000"/>
              <a:lumOff val="40000"/>
            </a:schemeClr>
          </a:solidFill>
        </p:spPr>
        <p:txBody>
          <a:bodyPr/>
          <a:lstStyle>
            <a:lvl1pPr marL="0" marR="0" indent="0" algn="l" defTabSz="457189"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smtClean="0"/>
              <a:t>Insert photo here. Drag picture to placeholder or click icon to add.</a:t>
            </a:r>
            <a:endParaRPr lang="en-US" dirty="0"/>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smtClean="0"/>
              <a:t>28pt Intel Clear Headline</a:t>
            </a:r>
            <a:endParaRPr lang="en-US" dirty="0"/>
          </a:p>
        </p:txBody>
      </p:sp>
      <p:sp>
        <p:nvSpPr>
          <p:cNvPr id="5" name="Footer Placeholder 4"/>
          <p:cNvSpPr>
            <a:spLocks noGrp="1"/>
          </p:cNvSpPr>
          <p:nvPr>
            <p:ph type="ftr" sz="quarter" idx="3"/>
          </p:nvPr>
        </p:nvSpPr>
        <p:spPr>
          <a:xfrm>
            <a:off x="455613" y="4813336"/>
            <a:ext cx="3086100" cy="274637"/>
          </a:xfrm>
          <a:prstGeom prst="rect">
            <a:avLst/>
          </a:prstGeom>
        </p:spPr>
        <p:txBody>
          <a:bodyPr vert="horz" lIns="91440" tIns="45720" rIns="91440" bIns="45720" rtlCol="0" anchor="ctr"/>
          <a:lstStyle>
            <a:lvl1pPr algn="l">
              <a:defRPr sz="900">
                <a:solidFill>
                  <a:schemeClr val="bg1"/>
                </a:solidFill>
              </a:defRPr>
            </a:lvl1pPr>
          </a:lstStyle>
          <a:p>
            <a:endParaRPr lang="en-US" dirty="0">
              <a:solidFill>
                <a:prstClr val="white"/>
              </a:solidFill>
            </a:endParaRPr>
          </a:p>
        </p:txBody>
      </p:sp>
    </p:spTree>
    <p:custDataLst>
      <p:tags r:id="rId1"/>
    </p:custDataLst>
    <p:extLst>
      <p:ext uri="{BB962C8B-B14F-4D97-AF65-F5344CB8AC3E}">
        <p14:creationId xmlns:p14="http://schemas.microsoft.com/office/powerpoint/2010/main" val="2431078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2574131"/>
            <a:ext cx="9144000" cy="2194719"/>
          </a:xfrm>
          <a:solidFill>
            <a:schemeClr val="bg2">
              <a:lumMod val="60000"/>
              <a:lumOff val="40000"/>
            </a:schemeClr>
          </a:solidFill>
        </p:spPr>
        <p:txBody>
          <a:bodyPr/>
          <a:lstStyle>
            <a:lvl1pPr marL="0" marR="0" indent="0" algn="l" defTabSz="457189"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smtClean="0"/>
              <a:t>Insert photo here. Drag picture to placeholder or click icon to add.</a:t>
            </a:r>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8" name="Content Placeholder 2"/>
          <p:cNvSpPr>
            <a:spLocks noGrp="1"/>
          </p:cNvSpPr>
          <p:nvPr>
            <p:ph sz="half" idx="1" hasCustomPrompt="1"/>
          </p:nvPr>
        </p:nvSpPr>
        <p:spPr>
          <a:xfrm>
            <a:off x="455614" y="1203325"/>
            <a:ext cx="4006851" cy="130929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19" name="Content Placeholder 2"/>
          <p:cNvSpPr>
            <a:spLocks noGrp="1"/>
          </p:cNvSpPr>
          <p:nvPr>
            <p:ph sz="half" idx="15" hasCustomPrompt="1"/>
          </p:nvPr>
        </p:nvSpPr>
        <p:spPr>
          <a:xfrm>
            <a:off x="4678363" y="1203325"/>
            <a:ext cx="4005264" cy="130929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3" name="TextBox 2"/>
          <p:cNvSpPr txBox="1"/>
          <p:nvPr userDrawn="1"/>
        </p:nvSpPr>
        <p:spPr>
          <a:xfrm>
            <a:off x="1009488" y="4975796"/>
            <a:ext cx="184731" cy="246221"/>
          </a:xfrm>
          <a:prstGeom prst="rect">
            <a:avLst/>
          </a:prstGeom>
          <a:noFill/>
        </p:spPr>
        <p:txBody>
          <a:bodyPr wrap="none" rtlCol="0">
            <a:spAutoFit/>
          </a:bodyPr>
          <a:lstStyle/>
          <a:p>
            <a:pPr defTabSz="457189"/>
            <a:endParaRPr lang="en-US" sz="1000" dirty="0" smtClean="0">
              <a:solidFill>
                <a:srgbClr val="003C71"/>
              </a:solidFill>
              <a:cs typeface="Intel Clear"/>
            </a:endParaRPr>
          </a:p>
        </p:txBody>
      </p:sp>
      <p:sp>
        <p:nvSpPr>
          <p:cNvPr id="10"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smtClean="0"/>
              <a:t>28pt Intel Clear Headline</a:t>
            </a:r>
            <a:endParaRPr lang="en-US" dirty="0"/>
          </a:p>
        </p:txBody>
      </p:sp>
      <p:sp>
        <p:nvSpPr>
          <p:cNvPr id="8" name="Footer Placeholder 4"/>
          <p:cNvSpPr>
            <a:spLocks noGrp="1"/>
          </p:cNvSpPr>
          <p:nvPr>
            <p:ph type="ftr" sz="quarter" idx="3"/>
          </p:nvPr>
        </p:nvSpPr>
        <p:spPr>
          <a:xfrm>
            <a:off x="455613" y="4813336"/>
            <a:ext cx="3086100" cy="274637"/>
          </a:xfrm>
          <a:prstGeom prst="rect">
            <a:avLst/>
          </a:prstGeom>
        </p:spPr>
        <p:txBody>
          <a:bodyPr vert="horz" lIns="91440" tIns="45720" rIns="91440" bIns="45720" rtlCol="0" anchor="ctr"/>
          <a:lstStyle>
            <a:lvl1pPr algn="l">
              <a:defRPr sz="900">
                <a:solidFill>
                  <a:schemeClr val="bg1"/>
                </a:solidFill>
              </a:defRPr>
            </a:lvl1pPr>
          </a:lstStyle>
          <a:p>
            <a:endParaRPr lang="en-US" dirty="0">
              <a:solidFill>
                <a:prstClr val="white"/>
              </a:solidFill>
            </a:endParaRPr>
          </a:p>
        </p:txBody>
      </p:sp>
    </p:spTree>
    <p:custDataLst>
      <p:tags r:id="rId1"/>
    </p:custDataLst>
    <p:extLst>
      <p:ext uri="{BB962C8B-B14F-4D97-AF65-F5344CB8AC3E}">
        <p14:creationId xmlns:p14="http://schemas.microsoft.com/office/powerpoint/2010/main" val="3707308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4678364" y="2"/>
            <a:ext cx="4465637" cy="4768849"/>
          </a:xfrm>
          <a:solidFill>
            <a:schemeClr val="bg2">
              <a:lumMod val="60000"/>
              <a:lumOff val="40000"/>
            </a:schemeClr>
          </a:solidFill>
        </p:spPr>
        <p:txBody>
          <a:bodyPr/>
          <a:lstStyle>
            <a:lvl1pPr>
              <a:defRPr baseline="0"/>
            </a:lvl1pPr>
          </a:lstStyle>
          <a:p>
            <a:r>
              <a:rPr lang="en-US" dirty="0" smtClean="0"/>
              <a:t>Insert photo here. Drag picture to placeholder or click icon to add.</a:t>
            </a:r>
            <a:endParaRPr lang="en-US" dirty="0"/>
          </a:p>
        </p:txBody>
      </p:sp>
      <p:sp>
        <p:nvSpPr>
          <p:cNvPr id="2" name="Title 1"/>
          <p:cNvSpPr>
            <a:spLocks noGrp="1"/>
          </p:cNvSpPr>
          <p:nvPr>
            <p:ph type="title" hasCustomPrompt="1"/>
          </p:nvPr>
        </p:nvSpPr>
        <p:spPr>
          <a:xfrm>
            <a:off x="455614" y="308848"/>
            <a:ext cx="4006850" cy="868680"/>
          </a:xfrm>
        </p:spPr>
        <p:txBody>
          <a:bodyPr>
            <a:noAutofit/>
          </a:bodyPr>
          <a:lstStyle>
            <a:lvl1pPr>
              <a:defRPr sz="2800" b="0" i="0" baseline="0">
                <a:solidFill>
                  <a:schemeClr val="tx2"/>
                </a:solidFill>
                <a:latin typeface="Intel Clear"/>
                <a:cs typeface="Intel Clear"/>
              </a:defRPr>
            </a:lvl1pPr>
          </a:lstStyle>
          <a:p>
            <a:r>
              <a:rPr lang="en-US" dirty="0" smtClean="0"/>
              <a:t>28pt Intel Clear Headline</a:t>
            </a:r>
            <a:endParaRPr lang="en-US" dirty="0"/>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7" name="Content Placeholder 2"/>
          <p:cNvSpPr>
            <a:spLocks noGrp="1"/>
          </p:cNvSpPr>
          <p:nvPr>
            <p:ph sz="half" idx="1" hasCustomPrompt="1"/>
          </p:nvPr>
        </p:nvSpPr>
        <p:spPr>
          <a:xfrm>
            <a:off x="455614" y="1325244"/>
            <a:ext cx="4006850"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7" name="Footer Placeholder 4"/>
          <p:cNvSpPr>
            <a:spLocks noGrp="1"/>
          </p:cNvSpPr>
          <p:nvPr>
            <p:ph type="ftr" sz="quarter" idx="3"/>
          </p:nvPr>
        </p:nvSpPr>
        <p:spPr>
          <a:xfrm>
            <a:off x="455613" y="4813336"/>
            <a:ext cx="3086100" cy="274637"/>
          </a:xfrm>
          <a:prstGeom prst="rect">
            <a:avLst/>
          </a:prstGeom>
        </p:spPr>
        <p:txBody>
          <a:bodyPr vert="horz" lIns="91440" tIns="45720" rIns="91440" bIns="45720" rtlCol="0" anchor="ctr"/>
          <a:lstStyle>
            <a:lvl1pPr algn="l">
              <a:defRPr sz="900">
                <a:solidFill>
                  <a:schemeClr val="bg1"/>
                </a:solidFill>
              </a:defRPr>
            </a:lvl1pPr>
          </a:lstStyle>
          <a:p>
            <a:endParaRPr lang="en-US" dirty="0">
              <a:solidFill>
                <a:prstClr val="white"/>
              </a:solidFill>
            </a:endParaRPr>
          </a:p>
        </p:txBody>
      </p:sp>
    </p:spTree>
    <p:custDataLst>
      <p:tags r:id="rId1"/>
    </p:custDataLst>
    <p:extLst>
      <p:ext uri="{BB962C8B-B14F-4D97-AF65-F5344CB8AC3E}">
        <p14:creationId xmlns:p14="http://schemas.microsoft.com/office/powerpoint/2010/main" val="3965803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2108062"/>
            <a:ext cx="7772400" cy="1021556"/>
          </a:xfrm>
        </p:spPr>
        <p:txBody>
          <a:bodyPr anchor="b" anchorCtr="0">
            <a:noAutofit/>
          </a:bodyPr>
          <a:lstStyle>
            <a:lvl1pPr algn="l">
              <a:lnSpc>
                <a:spcPct val="80000"/>
              </a:lnSpc>
              <a:defRPr sz="5400" b="0" cap="none" spc="0" baseline="0">
                <a:solidFill>
                  <a:schemeClr val="tx2">
                    <a:alpha val="90000"/>
                  </a:schemeClr>
                </a:solidFill>
                <a:latin typeface="Intel Clear Pro" panose="020B0804020202060201" pitchFamily="34" charset="0"/>
                <a:cs typeface="Intel Clear Pro" panose="020B0804020202060201" pitchFamily="34" charset="0"/>
              </a:defRPr>
            </a:lvl1pPr>
          </a:lstStyle>
          <a:p>
            <a:r>
              <a:rPr lang="en-US" dirty="0" smtClean="0"/>
              <a:t>54pt Intel Clear Pro</a:t>
            </a:r>
            <a:br>
              <a:rPr lang="en-US" dirty="0" smtClean="0"/>
            </a:br>
            <a:r>
              <a:rPr lang="en-US" dirty="0" smtClean="0"/>
              <a:t>white section break</a:t>
            </a:r>
            <a:endParaRPr lang="en-US" dirty="0"/>
          </a:p>
        </p:txBody>
      </p:sp>
      <p:sp>
        <p:nvSpPr>
          <p:cNvPr id="3" name="Text Placeholder 2"/>
          <p:cNvSpPr>
            <a:spLocks noGrp="1"/>
          </p:cNvSpPr>
          <p:nvPr>
            <p:ph type="body" idx="1" hasCustomPrompt="1"/>
          </p:nvPr>
        </p:nvSpPr>
        <p:spPr>
          <a:xfrm>
            <a:off x="455613" y="3241150"/>
            <a:ext cx="7772400" cy="1125140"/>
          </a:xfrm>
        </p:spPr>
        <p:txBody>
          <a:bodyPr anchor="t" anchorCtr="0">
            <a:noAutofit/>
          </a:bodyPr>
          <a:lstStyle>
            <a:lvl1pPr marL="0" indent="0">
              <a:buNone/>
              <a:defRPr sz="1600" b="0" baseline="0">
                <a:solidFill>
                  <a:schemeClr val="accent2"/>
                </a:solidFill>
                <a:latin typeface="+mn-lt"/>
                <a:cs typeface="Intel Clear" panose="020B0604020203020204" pitchFamily="34" charset="0"/>
              </a:defRPr>
            </a:lvl1pPr>
            <a:lvl2pPr marL="457189" indent="0">
              <a:buNone/>
              <a:defRPr sz="1800">
                <a:solidFill>
                  <a:schemeClr val="tx1">
                    <a:tint val="75000"/>
                  </a:schemeClr>
                </a:solidFill>
              </a:defRPr>
            </a:lvl2pPr>
            <a:lvl3pPr marL="914378"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2"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r>
              <a:rPr lang="en-US" dirty="0" smtClean="0"/>
              <a:t>16pt Intel Clear Subhead</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5" name="Footer Placeholder 4"/>
          <p:cNvSpPr>
            <a:spLocks noGrp="1"/>
          </p:cNvSpPr>
          <p:nvPr>
            <p:ph type="ftr" sz="quarter" idx="3"/>
          </p:nvPr>
        </p:nvSpPr>
        <p:spPr>
          <a:xfrm>
            <a:off x="455613" y="4813336"/>
            <a:ext cx="3086100" cy="274637"/>
          </a:xfrm>
          <a:prstGeom prst="rect">
            <a:avLst/>
          </a:prstGeom>
        </p:spPr>
        <p:txBody>
          <a:bodyPr vert="horz" lIns="91440" tIns="45720" rIns="91440" bIns="45720" rtlCol="0" anchor="ctr"/>
          <a:lstStyle>
            <a:lvl1pPr algn="l">
              <a:defRPr sz="900">
                <a:solidFill>
                  <a:schemeClr val="bg1"/>
                </a:solidFill>
              </a:defRPr>
            </a:lvl1pPr>
          </a:lstStyle>
          <a:p>
            <a:endParaRPr lang="en-US" dirty="0">
              <a:solidFill>
                <a:prstClr val="white"/>
              </a:solidFill>
            </a:endParaRPr>
          </a:p>
        </p:txBody>
      </p:sp>
    </p:spTree>
    <p:custDataLst>
      <p:tags r:id="rId1"/>
    </p:custDataLst>
    <p:extLst>
      <p:ext uri="{BB962C8B-B14F-4D97-AF65-F5344CB8AC3E}">
        <p14:creationId xmlns:p14="http://schemas.microsoft.com/office/powerpoint/2010/main" val="528009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secHead" preserve="1">
  <p:cSld name="Blue Section Break">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455613" y="2108062"/>
            <a:ext cx="7772400" cy="1021556"/>
          </a:xfrm>
        </p:spPr>
        <p:txBody>
          <a:bodyPr anchor="b" anchorCtr="0">
            <a:noAutofit/>
          </a:bodyPr>
          <a:lstStyle>
            <a:lvl1pPr algn="l">
              <a:lnSpc>
                <a:spcPct val="80000"/>
              </a:lnSpc>
              <a:defRPr sz="54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smtClean="0"/>
              <a:t>54pt Intel Clear Pro</a:t>
            </a:r>
            <a:br>
              <a:rPr lang="en-US" dirty="0" smtClean="0"/>
            </a:br>
            <a:r>
              <a:rPr lang="en-US" dirty="0" smtClean="0"/>
              <a:t>blue section break</a:t>
            </a:r>
            <a:endParaRPr lang="en-US" dirty="0"/>
          </a:p>
        </p:txBody>
      </p:sp>
      <p:sp>
        <p:nvSpPr>
          <p:cNvPr id="3" name="Text Placeholder 2"/>
          <p:cNvSpPr>
            <a:spLocks noGrp="1"/>
          </p:cNvSpPr>
          <p:nvPr userDrawn="1">
            <p:ph type="body" idx="1" hasCustomPrompt="1"/>
          </p:nvPr>
        </p:nvSpPr>
        <p:spPr>
          <a:xfrm>
            <a:off x="455613" y="3241150"/>
            <a:ext cx="7772400" cy="1125140"/>
          </a:xfrm>
        </p:spPr>
        <p:txBody>
          <a:bodyPr anchor="t" anchorCtr="0">
            <a:noAutofit/>
          </a:bodyPr>
          <a:lstStyle>
            <a:lvl1pPr marL="0" indent="0">
              <a:buNone/>
              <a:defRPr sz="1600" b="0" i="0" baseline="0">
                <a:solidFill>
                  <a:srgbClr val="F3D54E"/>
                </a:solidFill>
                <a:latin typeface="Intel Clear"/>
                <a:cs typeface="Intel Clear"/>
              </a:defRPr>
            </a:lvl1pPr>
            <a:lvl2pPr marL="457189" indent="0">
              <a:buNone/>
              <a:defRPr sz="1800">
                <a:solidFill>
                  <a:schemeClr val="tx1">
                    <a:tint val="75000"/>
                  </a:schemeClr>
                </a:solidFill>
              </a:defRPr>
            </a:lvl2pPr>
            <a:lvl3pPr marL="914378"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2"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r>
              <a:rPr lang="en-US" dirty="0" smtClean="0"/>
              <a:t>16pt Intel Clear Subhead</a:t>
            </a:r>
            <a:endParaRPr lang="en-US" dirty="0"/>
          </a:p>
        </p:txBody>
      </p:sp>
    </p:spTree>
    <p:extLst>
      <p:ext uri="{BB962C8B-B14F-4D97-AF65-F5344CB8AC3E}">
        <p14:creationId xmlns:p14="http://schemas.microsoft.com/office/powerpoint/2010/main" val="325392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5613" y="2234883"/>
            <a:ext cx="7772400" cy="1125140"/>
          </a:xfrm>
        </p:spPr>
        <p:txBody>
          <a:bodyPr anchor="t" anchorCtr="0">
            <a:noAutofit/>
          </a:bodyPr>
          <a:lstStyle>
            <a:lvl1pPr marL="0" indent="0">
              <a:buNone/>
              <a:defRPr sz="4000" b="0" baseline="0">
                <a:solidFill>
                  <a:schemeClr val="accent2"/>
                </a:solidFill>
                <a:latin typeface="Intel Clear"/>
                <a:ea typeface="Intel Clear"/>
                <a:cs typeface="Intel Clear"/>
              </a:defRPr>
            </a:lvl1pPr>
            <a:lvl2pPr marL="457189" indent="0">
              <a:buNone/>
              <a:defRPr sz="1800">
                <a:solidFill>
                  <a:schemeClr val="tx1">
                    <a:tint val="75000"/>
                  </a:schemeClr>
                </a:solidFill>
              </a:defRPr>
            </a:lvl2pPr>
            <a:lvl3pPr marL="914378"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2"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r>
              <a:rPr lang="en-US" dirty="0" smtClean="0"/>
              <a:t>40pt Intel Clear Light Body.</a:t>
            </a:r>
            <a:br>
              <a:rPr lang="en-US" dirty="0" smtClean="0"/>
            </a:br>
            <a:r>
              <a:rPr lang="en-US" dirty="0" smtClean="0"/>
              <a:t>For content that is not a section, but has a big idea in text only.</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1"/>
          <p:cNvSpPr>
            <a:spLocks noGrp="1"/>
          </p:cNvSpPr>
          <p:nvPr>
            <p:ph type="title" hasCustomPrompt="1"/>
          </p:nvPr>
        </p:nvSpPr>
        <p:spPr>
          <a:xfrm>
            <a:off x="455613" y="1101795"/>
            <a:ext cx="7772400" cy="1021556"/>
          </a:xfrm>
        </p:spPr>
        <p:txBody>
          <a:bodyPr anchor="b" anchorCtr="0">
            <a:noAutofit/>
          </a:bodyPr>
          <a:lstStyle>
            <a:lvl1pPr algn="l">
              <a:lnSpc>
                <a:spcPct val="80000"/>
              </a:lnSpc>
              <a:defRPr sz="4000" b="0" cap="none" spc="0" baseline="0">
                <a:solidFill>
                  <a:schemeClr val="tx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smtClean="0"/>
              <a:t>40pt Intel Clear Heading</a:t>
            </a:r>
            <a:endParaRPr lang="en-US" dirty="0"/>
          </a:p>
        </p:txBody>
      </p:sp>
      <p:sp>
        <p:nvSpPr>
          <p:cNvPr id="5" name="Footer Placeholder 4"/>
          <p:cNvSpPr>
            <a:spLocks noGrp="1"/>
          </p:cNvSpPr>
          <p:nvPr>
            <p:ph type="ftr" sz="quarter" idx="3"/>
          </p:nvPr>
        </p:nvSpPr>
        <p:spPr>
          <a:xfrm>
            <a:off x="455613" y="4813336"/>
            <a:ext cx="3086100" cy="274637"/>
          </a:xfrm>
          <a:prstGeom prst="rect">
            <a:avLst/>
          </a:prstGeom>
        </p:spPr>
        <p:txBody>
          <a:bodyPr vert="horz" lIns="91440" tIns="45720" rIns="91440" bIns="45720" rtlCol="0" anchor="ctr"/>
          <a:lstStyle>
            <a:lvl1pPr algn="l">
              <a:defRPr sz="1000">
                <a:solidFill>
                  <a:schemeClr val="bg1"/>
                </a:solidFill>
              </a:defRPr>
            </a:lvl1pPr>
          </a:lstStyle>
          <a:p>
            <a:endParaRPr lang="en-US" dirty="0">
              <a:solidFill>
                <a:prstClr val="white"/>
              </a:solidFill>
            </a:endParaRPr>
          </a:p>
        </p:txBody>
      </p:sp>
    </p:spTree>
    <p:custDataLst>
      <p:tags r:id="rId1"/>
    </p:custDataLst>
    <p:extLst>
      <p:ext uri="{BB962C8B-B14F-4D97-AF65-F5344CB8AC3E}">
        <p14:creationId xmlns:p14="http://schemas.microsoft.com/office/powerpoint/2010/main" val="383742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5613" y="1203325"/>
            <a:ext cx="8228013" cy="3425825"/>
          </a:xfrm>
        </p:spPr>
        <p:txBody>
          <a:bodyPr anchor="ctr" anchorCtr="0"/>
          <a:lstStyle>
            <a:lvl1pPr marL="190500" indent="-190500">
              <a:defRPr sz="3600" b="1" baseline="0">
                <a:solidFill>
                  <a:schemeClr val="accent1"/>
                </a:solidFill>
                <a:latin typeface="+mn-lt"/>
                <a:cs typeface="Intel Clear"/>
              </a:defRPr>
            </a:lvl1pPr>
            <a:lvl2pPr marL="417513" indent="-225425">
              <a:buFont typeface="Intel Clear" pitchFamily="34" charset="0"/>
              <a:buChar char="–"/>
              <a:defRPr sz="1200" baseline="0">
                <a:latin typeface="+mn-lt"/>
                <a:cs typeface="Intel Clear" panose="020B0604020203020204" pitchFamily="34" charset="0"/>
              </a:defRPr>
            </a:lvl2pPr>
            <a:lvl3pPr marL="685800" indent="-228600">
              <a:buFont typeface="Intel Clear" pitchFamily="34" charset="0"/>
              <a:buChar char="–"/>
              <a:defRPr sz="1200">
                <a:latin typeface="+mn-lt"/>
              </a:defRPr>
            </a:lvl3pPr>
            <a:lvl4pPr>
              <a:buFont typeface="Intel Clear" pitchFamily="34" charset="0"/>
              <a:buChar char="–"/>
              <a:defRPr sz="1100">
                <a:latin typeface="+mn-lt"/>
              </a:defRPr>
            </a:lvl4pPr>
            <a:lvl5pPr>
              <a:buFont typeface="Intel Clear" pitchFamily="34" charset="0"/>
              <a:buChar char="–"/>
              <a:defRPr sz="1050">
                <a:latin typeface="+mn-lt"/>
              </a:defRPr>
            </a:lvl5pPr>
          </a:lstStyle>
          <a:p>
            <a:pPr lvl="0"/>
            <a:r>
              <a:rPr lang="en-US" dirty="0" smtClean="0"/>
              <a:t>“36pt Intel Clear Bold Text”</a:t>
            </a:r>
          </a:p>
          <a:p>
            <a:pPr lvl="1"/>
            <a:r>
              <a:rPr lang="en-US" dirty="0" err="1" smtClean="0"/>
              <a:t>12pt</a:t>
            </a:r>
            <a:r>
              <a:rPr lang="en-US" dirty="0" smtClean="0"/>
              <a:t> Attribution</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dirty="0"/>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1192946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Blue Section Break Image">
    <p:bg>
      <p:bgPr>
        <a:gradFill>
          <a:gsLst>
            <a:gs pos="32000">
              <a:schemeClr val="tx2"/>
            </a:gs>
            <a:gs pos="95000">
              <a:srgbClr val="009FDF"/>
            </a:gs>
            <a:gs pos="78000">
              <a:srgbClr val="0071C5"/>
            </a:gs>
          </a:gsLst>
          <a:lin ang="1986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2260089"/>
            <a:ext cx="7772400" cy="1021556"/>
          </a:xfrm>
        </p:spPr>
        <p:txBody>
          <a:bodyPr anchor="b" anchorCtr="0">
            <a:noAutofit/>
          </a:bodyPr>
          <a:lstStyle>
            <a:lvl1pPr algn="l">
              <a:lnSpc>
                <a:spcPct val="80000"/>
              </a:lnSpc>
              <a:defRPr sz="54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smtClean="0"/>
              <a:t>54pt Intel Clear Pro blue section</a:t>
            </a:r>
            <a:endParaRPr lang="en-US" dirty="0"/>
          </a:p>
        </p:txBody>
      </p:sp>
      <p:sp>
        <p:nvSpPr>
          <p:cNvPr id="3" name="Text Placeholder 2"/>
          <p:cNvSpPr>
            <a:spLocks noGrp="1"/>
          </p:cNvSpPr>
          <p:nvPr>
            <p:ph type="body" idx="1" hasCustomPrompt="1"/>
          </p:nvPr>
        </p:nvSpPr>
        <p:spPr>
          <a:xfrm>
            <a:off x="455613" y="3348787"/>
            <a:ext cx="7772400" cy="1125140"/>
          </a:xfrm>
        </p:spPr>
        <p:txBody>
          <a:bodyPr anchor="t" anchorCtr="0">
            <a:noAutofit/>
          </a:bodyPr>
          <a:lstStyle>
            <a:lvl1pPr marL="0" indent="0">
              <a:buNone/>
              <a:defRPr sz="1600" b="0" baseline="0">
                <a:solidFill>
                  <a:schemeClr val="accent3"/>
                </a:solidFill>
                <a:latin typeface="+mn-lt"/>
                <a:cs typeface="Intel Clear" panose="020B0604020203020204" pitchFamily="34" charset="0"/>
              </a:defRPr>
            </a:lvl1pPr>
            <a:lvl2pPr marL="457189" indent="0">
              <a:buNone/>
              <a:defRPr sz="1800">
                <a:solidFill>
                  <a:schemeClr val="tx1">
                    <a:tint val="75000"/>
                  </a:schemeClr>
                </a:solidFill>
              </a:defRPr>
            </a:lvl2pPr>
            <a:lvl3pPr marL="914378"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2"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r>
              <a:rPr lang="en-US" dirty="0" smtClean="0"/>
              <a:t>16pt Intel Clear Subhead</a:t>
            </a:r>
            <a:endParaRPr lang="en-US" dirty="0"/>
          </a:p>
        </p:txBody>
      </p:sp>
      <p:sp>
        <p:nvSpPr>
          <p:cNvPr id="5" name="Picture Placeholder 4"/>
          <p:cNvSpPr>
            <a:spLocks noGrp="1"/>
          </p:cNvSpPr>
          <p:nvPr>
            <p:ph type="pic" sz="quarter" idx="13" hasCustomPrompt="1"/>
          </p:nvPr>
        </p:nvSpPr>
        <p:spPr>
          <a:xfrm>
            <a:off x="0" y="2"/>
            <a:ext cx="9144000" cy="2574131"/>
          </a:xfrm>
          <a:solidFill>
            <a:schemeClr val="bg2">
              <a:lumMod val="60000"/>
              <a:lumOff val="40000"/>
            </a:schemeClr>
          </a:solidFill>
        </p:spPr>
        <p:txBody>
          <a:bodyPr/>
          <a:lstStyle>
            <a:lvl1pPr>
              <a:defRPr baseline="0">
                <a:solidFill>
                  <a:srgbClr val="0071C5"/>
                </a:solidFill>
              </a:defRPr>
            </a:lvl1pPr>
          </a:lstStyle>
          <a:p>
            <a:r>
              <a:rPr lang="en-US" dirty="0" smtClean="0"/>
              <a:t>Insert photo here. Drag picture to placeholder or click icon to add.</a:t>
            </a:r>
            <a:endParaRPr lang="en-US" dirty="0"/>
          </a:p>
        </p:txBody>
      </p:sp>
    </p:spTree>
    <p:extLst>
      <p:ext uri="{BB962C8B-B14F-4D97-AF65-F5344CB8AC3E}">
        <p14:creationId xmlns:p14="http://schemas.microsoft.com/office/powerpoint/2010/main" val="2795468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6"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smtClean="0"/>
              <a:t>28pt Intel Clear Headline</a:t>
            </a:r>
            <a:endParaRPr lang="en-US" dirty="0"/>
          </a:p>
        </p:txBody>
      </p:sp>
      <p:sp>
        <p:nvSpPr>
          <p:cNvPr id="4" name="Footer Placeholder 4"/>
          <p:cNvSpPr>
            <a:spLocks noGrp="1"/>
          </p:cNvSpPr>
          <p:nvPr>
            <p:ph type="ftr" sz="quarter" idx="3"/>
          </p:nvPr>
        </p:nvSpPr>
        <p:spPr>
          <a:xfrm>
            <a:off x="455613" y="4813336"/>
            <a:ext cx="3086100" cy="274637"/>
          </a:xfrm>
          <a:prstGeom prst="rect">
            <a:avLst/>
          </a:prstGeom>
        </p:spPr>
        <p:txBody>
          <a:bodyPr vert="horz" lIns="91440" tIns="45720" rIns="91440" bIns="45720" rtlCol="0" anchor="ctr"/>
          <a:lstStyle>
            <a:lvl1pPr algn="l">
              <a:defRPr sz="900">
                <a:solidFill>
                  <a:schemeClr val="bg1"/>
                </a:solidFill>
              </a:defRPr>
            </a:lvl1pPr>
          </a:lstStyle>
          <a:p>
            <a:endParaRPr lang="en-US" dirty="0">
              <a:solidFill>
                <a:prstClr val="white"/>
              </a:solidFill>
            </a:endParaRPr>
          </a:p>
        </p:txBody>
      </p:sp>
    </p:spTree>
    <p:custDataLst>
      <p:tags r:id="rId1"/>
    </p:custDataLst>
    <p:extLst>
      <p:ext uri="{BB962C8B-B14F-4D97-AF65-F5344CB8AC3E}">
        <p14:creationId xmlns:p14="http://schemas.microsoft.com/office/powerpoint/2010/main" val="294723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3" name="Footer Placeholder 4"/>
          <p:cNvSpPr>
            <a:spLocks noGrp="1"/>
          </p:cNvSpPr>
          <p:nvPr>
            <p:ph type="ftr" sz="quarter" idx="3"/>
          </p:nvPr>
        </p:nvSpPr>
        <p:spPr>
          <a:xfrm>
            <a:off x="455613" y="4813336"/>
            <a:ext cx="3086100" cy="274637"/>
          </a:xfrm>
          <a:prstGeom prst="rect">
            <a:avLst/>
          </a:prstGeom>
        </p:spPr>
        <p:txBody>
          <a:bodyPr vert="horz" lIns="91440" tIns="45720" rIns="91440" bIns="45720" rtlCol="0" anchor="ctr"/>
          <a:lstStyle>
            <a:lvl1pPr algn="l">
              <a:defRPr sz="900">
                <a:solidFill>
                  <a:schemeClr val="bg1"/>
                </a:solidFill>
              </a:defRPr>
            </a:lvl1pPr>
          </a:lstStyle>
          <a:p>
            <a:endParaRPr lang="en-US" dirty="0">
              <a:solidFill>
                <a:prstClr val="white"/>
              </a:solidFill>
            </a:endParaRPr>
          </a:p>
        </p:txBody>
      </p:sp>
    </p:spTree>
    <p:custDataLst>
      <p:tags r:id="rId1"/>
    </p:custDataLst>
    <p:extLst>
      <p:ext uri="{BB962C8B-B14F-4D97-AF65-F5344CB8AC3E}">
        <p14:creationId xmlns:p14="http://schemas.microsoft.com/office/powerpoint/2010/main" val="593240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blank" preserve="1">
  <p:cSld name="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4" name="Picture 2" descr="\\.psf\Home\Desktop\Intel.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3477433" y="1875130"/>
            <a:ext cx="2108795" cy="138988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234516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blank" preserve="1">
  <p:cSld name="1_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3" name="Picture 2" descr="int_experience_hrz_wht_rgb_3000.png"/>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748779" y="1874822"/>
            <a:ext cx="3646443" cy="1514490"/>
          </a:xfrm>
          <a:prstGeom prst="rect">
            <a:avLst/>
          </a:prstGeom>
        </p:spPr>
      </p:pic>
    </p:spTree>
    <p:extLst>
      <p:ext uri="{BB962C8B-B14F-4D97-AF65-F5344CB8AC3E}">
        <p14:creationId xmlns:p14="http://schemas.microsoft.com/office/powerpoint/2010/main" val="2959093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obj">
  <p:cSld name="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lvl1pPr>
            <a:lvl2pPr>
              <a:defRPr/>
            </a:lvl2pPr>
            <a:lvl3pPr>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57585398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journey">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67" y="144981"/>
            <a:ext cx="1703518" cy="529721"/>
          </a:xfrm>
          <a:solidFill>
            <a:srgbClr val="0071C5"/>
          </a:solidFill>
        </p:spPr>
        <p:txBody>
          <a:bodyPr lIns="0" tIns="0" rIns="0" bIns="0"/>
          <a:lstStyle>
            <a:lvl1pPr marL="0" indent="61613" algn="l">
              <a:buNone/>
              <a:defRPr sz="2700" b="1" baseline="0">
                <a:solidFill>
                  <a:schemeClr val="bg1"/>
                </a:solidFill>
                <a:latin typeface="Intel Clear" panose="020B0604020203020204" pitchFamily="34" charset="0"/>
              </a:defRPr>
            </a:lvl1pPr>
          </a:lstStyle>
          <a:p>
            <a:pPr lvl="0"/>
            <a:r>
              <a:rPr lang="en-US" dirty="0" smtClean="0"/>
              <a:t>Page Title</a:t>
            </a:r>
            <a:endParaRPr lang="en-US" dirty="0"/>
          </a:p>
        </p:txBody>
      </p:sp>
      <p:sp>
        <p:nvSpPr>
          <p:cNvPr id="7" name="Footer Placeholder 4"/>
          <p:cNvSpPr>
            <a:spLocks noGrp="1"/>
          </p:cNvSpPr>
          <p:nvPr>
            <p:ph type="ftr" sz="quarter" idx="3"/>
          </p:nvPr>
        </p:nvSpPr>
        <p:spPr>
          <a:xfrm>
            <a:off x="455613" y="4813336"/>
            <a:ext cx="3086100" cy="274637"/>
          </a:xfrm>
          <a:prstGeom prst="rect">
            <a:avLst/>
          </a:prstGeom>
        </p:spPr>
        <p:txBody>
          <a:bodyPr vert="horz" lIns="91440" tIns="45720" rIns="91440" bIns="45720" rtlCol="0" anchor="ctr"/>
          <a:lstStyle>
            <a:lvl1pPr algn="l">
              <a:defRPr sz="900">
                <a:solidFill>
                  <a:schemeClr val="bg1"/>
                </a:solidFill>
              </a:defRPr>
            </a:lvl1pPr>
          </a:lstStyle>
          <a:p>
            <a:endParaRPr lang="en-US" dirty="0">
              <a:solidFill>
                <a:prstClr val="white"/>
              </a:solidFill>
            </a:endParaRPr>
          </a:p>
        </p:txBody>
      </p:sp>
    </p:spTree>
    <p:custDataLst>
      <p:tags r:id="rId1"/>
    </p:custDataLst>
    <p:extLst>
      <p:ext uri="{BB962C8B-B14F-4D97-AF65-F5344CB8AC3E}">
        <p14:creationId xmlns:p14="http://schemas.microsoft.com/office/powerpoint/2010/main" val="3567909988"/>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842715" y="221444"/>
            <a:ext cx="7301287" cy="377601"/>
          </a:xfrm>
          <a:prstGeom prst="rect">
            <a:avLst/>
          </a:prstGeom>
          <a:gradFill flip="none" rotWithShape="1">
            <a:gsLst>
              <a:gs pos="55000">
                <a:srgbClr val="0071C5">
                  <a:alpha val="41000"/>
                </a:srgbClr>
              </a:gs>
              <a:gs pos="98230">
                <a:srgbClr val="CCECFF"/>
              </a:gs>
              <a:gs pos="1000">
                <a:srgbClr val="8EC0E5"/>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37" fontAlgn="base">
              <a:spcBef>
                <a:spcPct val="0"/>
              </a:spcBef>
              <a:spcAft>
                <a:spcPct val="0"/>
              </a:spcAft>
            </a:pPr>
            <a:endParaRPr lang="en-US" sz="1013">
              <a:solidFill>
                <a:prstClr val="white"/>
              </a:solidFill>
            </a:endParaRPr>
          </a:p>
        </p:txBody>
      </p:sp>
      <p:sp>
        <p:nvSpPr>
          <p:cNvPr id="4" name="Text Placeholder 3"/>
          <p:cNvSpPr>
            <a:spLocks noGrp="1"/>
          </p:cNvSpPr>
          <p:nvPr>
            <p:ph type="body" sz="quarter" idx="10" hasCustomPrompt="1"/>
          </p:nvPr>
        </p:nvSpPr>
        <p:spPr>
          <a:xfrm>
            <a:off x="268" y="144981"/>
            <a:ext cx="1842447" cy="529721"/>
          </a:xfrm>
          <a:solidFill>
            <a:srgbClr val="0071C5"/>
          </a:solidFill>
        </p:spPr>
        <p:txBody>
          <a:bodyPr lIns="0" tIns="0" rIns="0" bIns="0"/>
          <a:lstStyle>
            <a:lvl1pPr marL="0" indent="61613" algn="l">
              <a:buNone/>
              <a:defRPr sz="2700" b="1" baseline="0">
                <a:solidFill>
                  <a:schemeClr val="bg1"/>
                </a:solidFill>
                <a:latin typeface="Intel Clear" panose="020B0604020203020204" pitchFamily="34" charset="0"/>
              </a:defRPr>
            </a:lvl1pPr>
          </a:lstStyle>
          <a:p>
            <a:pPr lvl="0"/>
            <a:r>
              <a:rPr lang="en-US" dirty="0" smtClean="0"/>
              <a:t>Page Title</a:t>
            </a:r>
            <a:endParaRPr lang="en-US" dirty="0"/>
          </a:p>
        </p:txBody>
      </p:sp>
      <p:sp>
        <p:nvSpPr>
          <p:cNvPr id="10" name="Rectangle 9"/>
          <p:cNvSpPr>
            <a:spLocks noChangeArrowheads="1"/>
          </p:cNvSpPr>
          <p:nvPr userDrawn="1"/>
        </p:nvSpPr>
        <p:spPr bwMode="auto">
          <a:xfrm>
            <a:off x="1842715" y="599044"/>
            <a:ext cx="7301287" cy="43764"/>
          </a:xfrm>
          <a:prstGeom prst="rect">
            <a:avLst/>
          </a:prstGeom>
          <a:solidFill>
            <a:srgbClr val="0071C5"/>
          </a:solidFill>
          <a:ln w="9525">
            <a:noFill/>
            <a:miter lim="800000"/>
            <a:headEnd/>
            <a:tailEnd/>
          </a:ln>
          <a:effectLst/>
        </p:spPr>
        <p:txBody>
          <a:bodyPr wrap="none" anchor="ctr"/>
          <a:lstStyle/>
          <a:p>
            <a:pPr defTabSz="514337" fontAlgn="base">
              <a:spcBef>
                <a:spcPct val="0"/>
              </a:spcBef>
              <a:spcAft>
                <a:spcPct val="0"/>
              </a:spcAft>
              <a:defRPr/>
            </a:pPr>
            <a:endParaRPr lang="en-US" sz="1013" kern="0" dirty="0">
              <a:solidFill>
                <a:srgbClr val="FFFFFF"/>
              </a:solidFill>
              <a:cs typeface="Arial" charset="0"/>
            </a:endParaRPr>
          </a:p>
        </p:txBody>
      </p:sp>
      <p:sp>
        <p:nvSpPr>
          <p:cNvPr id="14" name="Rectangle 13"/>
          <p:cNvSpPr>
            <a:spLocks noChangeArrowheads="1"/>
          </p:cNvSpPr>
          <p:nvPr userDrawn="1"/>
        </p:nvSpPr>
        <p:spPr bwMode="auto">
          <a:xfrm>
            <a:off x="1842715" y="177680"/>
            <a:ext cx="7301287" cy="43764"/>
          </a:xfrm>
          <a:prstGeom prst="rect">
            <a:avLst/>
          </a:prstGeom>
          <a:solidFill>
            <a:srgbClr val="0071C5"/>
          </a:solidFill>
          <a:ln w="9525">
            <a:noFill/>
            <a:miter lim="800000"/>
            <a:headEnd/>
            <a:tailEnd/>
          </a:ln>
          <a:effectLst/>
        </p:spPr>
        <p:txBody>
          <a:bodyPr wrap="none" anchor="ctr"/>
          <a:lstStyle/>
          <a:p>
            <a:pPr defTabSz="514337" fontAlgn="base">
              <a:spcBef>
                <a:spcPct val="0"/>
              </a:spcBef>
              <a:spcAft>
                <a:spcPct val="0"/>
              </a:spcAft>
              <a:defRPr/>
            </a:pPr>
            <a:endParaRPr lang="en-US" sz="1013" kern="0" dirty="0">
              <a:solidFill>
                <a:srgbClr val="FFFFFF"/>
              </a:solidFill>
              <a:cs typeface="Arial" charset="0"/>
            </a:endParaRPr>
          </a:p>
        </p:txBody>
      </p:sp>
      <p:sp>
        <p:nvSpPr>
          <p:cNvPr id="17" name="Title 16"/>
          <p:cNvSpPr>
            <a:spLocks noGrp="1"/>
          </p:cNvSpPr>
          <p:nvPr>
            <p:ph type="title"/>
          </p:nvPr>
        </p:nvSpPr>
        <p:spPr>
          <a:xfrm>
            <a:off x="457200" y="206278"/>
            <a:ext cx="8229600" cy="392768"/>
          </a:xfrm>
        </p:spPr>
        <p:txBody>
          <a:bodyPr/>
          <a:lstStyle>
            <a:lvl1pPr>
              <a:defRPr>
                <a:solidFill>
                  <a:schemeClr val="bg1"/>
                </a:solidFill>
                <a:latin typeface="Intel Clear" panose="020B0604020203020204"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4059623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journey">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67" y="144981"/>
            <a:ext cx="1703518" cy="529721"/>
          </a:xfrm>
          <a:solidFill>
            <a:srgbClr val="0071C5"/>
          </a:solidFill>
        </p:spPr>
        <p:txBody>
          <a:bodyPr lIns="0" tIns="0" rIns="0" bIns="0"/>
          <a:lstStyle>
            <a:lvl1pPr marL="0" indent="61613" algn="l">
              <a:buNone/>
              <a:defRPr sz="2700" b="1" baseline="0">
                <a:solidFill>
                  <a:schemeClr val="bg1"/>
                </a:solidFill>
                <a:latin typeface="Intel Clear" panose="020B0604020203020204" pitchFamily="34" charset="0"/>
              </a:defRPr>
            </a:lvl1pPr>
          </a:lstStyle>
          <a:p>
            <a:pPr lvl="0"/>
            <a:r>
              <a:rPr lang="en-US" dirty="0" smtClean="0"/>
              <a:t>Page Title</a:t>
            </a:r>
            <a:endParaRPr lang="en-US" dirty="0"/>
          </a:p>
        </p:txBody>
      </p:sp>
      <p:sp>
        <p:nvSpPr>
          <p:cNvPr id="17" name="Title 16"/>
          <p:cNvSpPr>
            <a:spLocks noGrp="1"/>
          </p:cNvSpPr>
          <p:nvPr>
            <p:ph type="title"/>
          </p:nvPr>
        </p:nvSpPr>
        <p:spPr>
          <a:xfrm>
            <a:off x="457200" y="206278"/>
            <a:ext cx="8229600" cy="392768"/>
          </a:xfrm>
        </p:spPr>
        <p:txBody>
          <a:bodyPr/>
          <a:lstStyle>
            <a:lvl1pPr>
              <a:defRPr>
                <a:solidFill>
                  <a:schemeClr val="bg1"/>
                </a:solidFill>
                <a:latin typeface="Intel Clear" panose="020B0604020203020204" pitchFamily="34" charset="0"/>
              </a:defRPr>
            </a:lvl1pPr>
          </a:lstStyle>
          <a:p>
            <a:r>
              <a:rPr lang="en-US" dirty="0" smtClean="0"/>
              <a:t>Click to edit Master title style</a:t>
            </a:r>
            <a:endParaRPr lang="en-US" dirty="0"/>
          </a:p>
        </p:txBody>
      </p:sp>
    </p:spTree>
    <p:custDataLst>
      <p:tags r:id="rId1"/>
    </p:custDataLst>
    <p:extLst>
      <p:ext uri="{BB962C8B-B14F-4D97-AF65-F5344CB8AC3E}">
        <p14:creationId xmlns:p14="http://schemas.microsoft.com/office/powerpoint/2010/main" val="704263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chemeClr val="bg1"/>
        </a:solidFill>
        <a:effectLst/>
      </p:bgPr>
    </p:bg>
    <p:spTree>
      <p:nvGrpSpPr>
        <p:cNvPr id="1" name=""/>
        <p:cNvGrpSpPr/>
        <p:nvPr/>
      </p:nvGrpSpPr>
      <p:grpSpPr>
        <a:xfrm>
          <a:off x="0" y="0"/>
          <a:ext cx="0" cy="0"/>
          <a:chOff x="0" y="0"/>
          <a:chExt cx="0" cy="0"/>
        </a:xfrm>
      </p:grpSpPr>
      <p:sp>
        <p:nvSpPr>
          <p:cNvPr id="7" name="Oval 7"/>
          <p:cNvSpPr>
            <a:spLocks noChangeArrowheads="1"/>
          </p:cNvSpPr>
          <p:nvPr userDrawn="1"/>
        </p:nvSpPr>
        <p:spPr bwMode="auto">
          <a:xfrm>
            <a:off x="0" y="208240"/>
            <a:ext cx="9144000" cy="412687"/>
          </a:xfrm>
          <a:prstGeom prst="rect">
            <a:avLst/>
          </a:prstGeom>
          <a:gradFill rotWithShape="1">
            <a:gsLst>
              <a:gs pos="0">
                <a:srgbClr val="0071C5">
                  <a:alpha val="41000"/>
                </a:srgbClr>
              </a:gs>
              <a:gs pos="33000">
                <a:srgbClr val="8EC0E5"/>
              </a:gs>
              <a:gs pos="100000">
                <a:schemeClr val="bg1"/>
              </a:gs>
            </a:gsLst>
            <a:path path="shape">
              <a:fillToRect l="50000" t="50000" r="50000" b="50000"/>
            </a:path>
          </a:gradFill>
          <a:ln w="9525">
            <a:noFill/>
            <a:round/>
            <a:headEnd/>
            <a:tailEnd/>
          </a:ln>
          <a:effectLst/>
        </p:spPr>
        <p:txBody>
          <a:bodyPr wrap="none" tIns="0" bIns="0" anchor="ctr"/>
          <a:lstStyle/>
          <a:p>
            <a:pPr defTabSz="514337" fontAlgn="base">
              <a:spcBef>
                <a:spcPct val="0"/>
              </a:spcBef>
              <a:spcAft>
                <a:spcPct val="0"/>
              </a:spcAft>
              <a:defRPr/>
            </a:pPr>
            <a:endParaRPr lang="en-US" sz="1013" kern="0" dirty="0">
              <a:solidFill>
                <a:srgbClr val="FFFFFF"/>
              </a:solidFill>
              <a:cs typeface="Arial" charset="0"/>
            </a:endParaRPr>
          </a:p>
        </p:txBody>
      </p:sp>
      <p:sp>
        <p:nvSpPr>
          <p:cNvPr id="8" name="Text Placeholder 3"/>
          <p:cNvSpPr>
            <a:spLocks noGrp="1"/>
          </p:cNvSpPr>
          <p:nvPr>
            <p:ph type="body" sz="quarter" idx="10" hasCustomPrompt="1"/>
          </p:nvPr>
        </p:nvSpPr>
        <p:spPr>
          <a:xfrm>
            <a:off x="0" y="144981"/>
            <a:ext cx="2606040" cy="529721"/>
          </a:xfrm>
          <a:solidFill>
            <a:srgbClr val="0071C5">
              <a:alpha val="75000"/>
            </a:srgbClr>
          </a:solidFill>
        </p:spPr>
        <p:txBody>
          <a:bodyPr lIns="274320" tIns="0" rIns="0" bIns="0" anchor="ctr" anchorCtr="0"/>
          <a:lstStyle>
            <a:lvl1pPr marL="0" indent="61613" algn="l">
              <a:lnSpc>
                <a:spcPts val="2475"/>
              </a:lnSpc>
              <a:buNone/>
              <a:defRPr sz="2250" b="1" baseline="0">
                <a:solidFill>
                  <a:schemeClr val="bg1"/>
                </a:solidFill>
                <a:latin typeface="Intel Clear" panose="020B0604020203020204" pitchFamily="34" charset="0"/>
              </a:defRPr>
            </a:lvl1pPr>
          </a:lstStyle>
          <a:p>
            <a:pPr lvl="0"/>
            <a:r>
              <a:rPr lang="en-US" dirty="0" smtClean="0"/>
              <a:t>Page Title</a:t>
            </a:r>
            <a:endParaRPr lang="en-US" dirty="0"/>
          </a:p>
        </p:txBody>
      </p:sp>
      <p:sp>
        <p:nvSpPr>
          <p:cNvPr id="9" name="Rectangle 8"/>
          <p:cNvSpPr>
            <a:spLocks noChangeArrowheads="1"/>
          </p:cNvSpPr>
          <p:nvPr userDrawn="1"/>
        </p:nvSpPr>
        <p:spPr bwMode="auto">
          <a:xfrm>
            <a:off x="1842715" y="599044"/>
            <a:ext cx="7301287" cy="43764"/>
          </a:xfrm>
          <a:prstGeom prst="rect">
            <a:avLst/>
          </a:prstGeom>
          <a:gradFill flip="none" rotWithShape="1">
            <a:gsLst>
              <a:gs pos="0">
                <a:srgbClr val="0071C5">
                  <a:alpha val="20000"/>
                </a:srgbClr>
              </a:gs>
              <a:gs pos="96460">
                <a:srgbClr val="0071C5">
                  <a:alpha val="20000"/>
                </a:srgbClr>
              </a:gs>
              <a:gs pos="50000">
                <a:schemeClr val="accent3">
                  <a:lumMod val="40000"/>
                  <a:lumOff val="60000"/>
                </a:schemeClr>
              </a:gs>
            </a:gsLst>
            <a:path path="shape">
              <a:fillToRect l="50000" t="50000" r="50000" b="50000"/>
            </a:path>
            <a:tileRect/>
          </a:gradFill>
          <a:ln w="9525">
            <a:noFill/>
            <a:miter lim="800000"/>
            <a:headEnd/>
            <a:tailEnd/>
          </a:ln>
          <a:effectLst/>
        </p:spPr>
        <p:txBody>
          <a:bodyPr wrap="none" anchor="ctr"/>
          <a:lstStyle/>
          <a:p>
            <a:pPr defTabSz="514337" fontAlgn="base">
              <a:spcBef>
                <a:spcPct val="0"/>
              </a:spcBef>
              <a:spcAft>
                <a:spcPct val="0"/>
              </a:spcAft>
              <a:defRPr/>
            </a:pPr>
            <a:endParaRPr lang="en-US" sz="1013" kern="0" dirty="0">
              <a:solidFill>
                <a:srgbClr val="FFFFFF"/>
              </a:solidFill>
              <a:cs typeface="Arial" charset="0"/>
            </a:endParaRPr>
          </a:p>
        </p:txBody>
      </p:sp>
      <p:sp>
        <p:nvSpPr>
          <p:cNvPr id="10" name="Rectangle 9"/>
          <p:cNvSpPr>
            <a:spLocks noChangeArrowheads="1"/>
          </p:cNvSpPr>
          <p:nvPr userDrawn="1"/>
        </p:nvSpPr>
        <p:spPr bwMode="auto">
          <a:xfrm>
            <a:off x="1842715" y="177680"/>
            <a:ext cx="7301287" cy="43764"/>
          </a:xfrm>
          <a:prstGeom prst="rect">
            <a:avLst/>
          </a:prstGeom>
          <a:gradFill flip="none" rotWithShape="1">
            <a:gsLst>
              <a:gs pos="0">
                <a:srgbClr val="0071C5">
                  <a:alpha val="20000"/>
                </a:srgbClr>
              </a:gs>
              <a:gs pos="96460">
                <a:srgbClr val="0071C5">
                  <a:alpha val="20000"/>
                </a:srgbClr>
              </a:gs>
              <a:gs pos="50000">
                <a:schemeClr val="accent3">
                  <a:lumMod val="40000"/>
                  <a:lumOff val="60000"/>
                </a:schemeClr>
              </a:gs>
            </a:gsLst>
            <a:path path="shape">
              <a:fillToRect l="50000" t="50000" r="50000" b="50000"/>
            </a:path>
            <a:tileRect/>
          </a:gradFill>
          <a:ln w="9525">
            <a:noFill/>
            <a:miter lim="800000"/>
            <a:headEnd/>
            <a:tailEnd/>
          </a:ln>
          <a:effectLst/>
        </p:spPr>
        <p:txBody>
          <a:bodyPr wrap="none" anchor="ctr"/>
          <a:lstStyle/>
          <a:p>
            <a:pPr defTabSz="514337" fontAlgn="base">
              <a:spcBef>
                <a:spcPct val="0"/>
              </a:spcBef>
              <a:spcAft>
                <a:spcPct val="0"/>
              </a:spcAft>
              <a:defRPr/>
            </a:pPr>
            <a:endParaRPr lang="en-US" sz="1013" kern="0" dirty="0">
              <a:solidFill>
                <a:srgbClr val="FFFFFF"/>
              </a:solidFill>
              <a:cs typeface="Arial" charset="0"/>
            </a:endParaRPr>
          </a:p>
        </p:txBody>
      </p:sp>
      <p:sp>
        <p:nvSpPr>
          <p:cNvPr id="11" name="Title 16"/>
          <p:cNvSpPr>
            <a:spLocks noGrp="1"/>
          </p:cNvSpPr>
          <p:nvPr>
            <p:ph type="title"/>
          </p:nvPr>
        </p:nvSpPr>
        <p:spPr>
          <a:xfrm>
            <a:off x="2786062" y="218200"/>
            <a:ext cx="6357938" cy="392768"/>
          </a:xfrm>
          <a:noFill/>
        </p:spPr>
        <p:txBody>
          <a:bodyPr/>
          <a:lstStyle>
            <a:lvl1pPr algn="l">
              <a:defRPr>
                <a:solidFill>
                  <a:schemeClr val="bg1"/>
                </a:solidFill>
                <a:latin typeface="Intel Clear" panose="020B0604020203020204"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521377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9144000" cy="4768850"/>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smtClean="0"/>
              <a:t>Insert photo here. Drag picture to placeholder or click icon to add.</a:t>
            </a:r>
            <a:endParaRPr lang="en-US" dirty="0"/>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pPr/>
              <a:t>‹#›</a:t>
            </a:fld>
            <a:endParaRPr lang="en-US" dirty="0"/>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3638207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4_Custom Layout">
    <p:bg>
      <p:bgPr>
        <a:solidFill>
          <a:schemeClr val="bg1"/>
        </a:solidFill>
        <a:effectLst/>
      </p:bgPr>
    </p:bg>
    <p:spTree>
      <p:nvGrpSpPr>
        <p:cNvPr id="1" name=""/>
        <p:cNvGrpSpPr/>
        <p:nvPr/>
      </p:nvGrpSpPr>
      <p:grpSpPr>
        <a:xfrm>
          <a:off x="0" y="0"/>
          <a:ext cx="0" cy="0"/>
          <a:chOff x="0" y="0"/>
          <a:chExt cx="0" cy="0"/>
        </a:xfrm>
      </p:grpSpPr>
      <p:sp>
        <p:nvSpPr>
          <p:cNvPr id="19" name="Oval 7"/>
          <p:cNvSpPr>
            <a:spLocks noChangeArrowheads="1"/>
          </p:cNvSpPr>
          <p:nvPr userDrawn="1"/>
        </p:nvSpPr>
        <p:spPr bwMode="auto">
          <a:xfrm>
            <a:off x="0" y="208240"/>
            <a:ext cx="9144000" cy="412687"/>
          </a:xfrm>
          <a:prstGeom prst="rect">
            <a:avLst/>
          </a:prstGeom>
          <a:gradFill rotWithShape="1">
            <a:gsLst>
              <a:gs pos="0">
                <a:srgbClr val="0071C5">
                  <a:alpha val="41000"/>
                </a:srgbClr>
              </a:gs>
              <a:gs pos="33000">
                <a:srgbClr val="8EC0E5"/>
              </a:gs>
              <a:gs pos="100000">
                <a:schemeClr val="bg1"/>
              </a:gs>
            </a:gsLst>
            <a:path path="shape">
              <a:fillToRect l="50000" t="50000" r="50000" b="50000"/>
            </a:path>
          </a:gradFill>
          <a:ln w="9525">
            <a:noFill/>
            <a:round/>
            <a:headEnd/>
            <a:tailEnd/>
          </a:ln>
          <a:effectLst/>
        </p:spPr>
        <p:txBody>
          <a:bodyPr wrap="none" tIns="0" bIns="0" anchor="ctr"/>
          <a:lstStyle/>
          <a:p>
            <a:pPr defTabSz="514337" fontAlgn="base">
              <a:spcBef>
                <a:spcPct val="0"/>
              </a:spcBef>
              <a:spcAft>
                <a:spcPct val="0"/>
              </a:spcAft>
              <a:defRPr/>
            </a:pPr>
            <a:endParaRPr lang="en-US" sz="1013" kern="0" dirty="0">
              <a:solidFill>
                <a:srgbClr val="FFFFFF"/>
              </a:solidFill>
              <a:cs typeface="Arial" charset="0"/>
            </a:endParaRPr>
          </a:p>
        </p:txBody>
      </p:sp>
      <p:sp>
        <p:nvSpPr>
          <p:cNvPr id="20" name="Text Placeholder 3"/>
          <p:cNvSpPr>
            <a:spLocks noGrp="1"/>
          </p:cNvSpPr>
          <p:nvPr>
            <p:ph type="body" sz="quarter" idx="10" hasCustomPrompt="1"/>
          </p:nvPr>
        </p:nvSpPr>
        <p:spPr>
          <a:xfrm>
            <a:off x="1" y="144981"/>
            <a:ext cx="1903863" cy="529721"/>
          </a:xfrm>
          <a:solidFill>
            <a:srgbClr val="0071C5">
              <a:alpha val="75000"/>
            </a:srgbClr>
          </a:solidFill>
        </p:spPr>
        <p:txBody>
          <a:bodyPr lIns="274320" tIns="0" rIns="0" bIns="0" anchor="ctr" anchorCtr="0"/>
          <a:lstStyle>
            <a:lvl1pPr marL="0" indent="61613" algn="l">
              <a:lnSpc>
                <a:spcPts val="2475"/>
              </a:lnSpc>
              <a:buNone/>
              <a:defRPr sz="2250" b="1" baseline="0">
                <a:solidFill>
                  <a:schemeClr val="bg1"/>
                </a:solidFill>
                <a:latin typeface="Intel Clear" panose="020B0604020203020204" pitchFamily="34" charset="0"/>
              </a:defRPr>
            </a:lvl1pPr>
          </a:lstStyle>
          <a:p>
            <a:pPr lvl="0"/>
            <a:r>
              <a:rPr lang="en-US" dirty="0" smtClean="0"/>
              <a:t>Page Title</a:t>
            </a:r>
            <a:endParaRPr lang="en-US" dirty="0"/>
          </a:p>
        </p:txBody>
      </p:sp>
      <p:sp>
        <p:nvSpPr>
          <p:cNvPr id="21" name="Rectangle 20"/>
          <p:cNvSpPr>
            <a:spLocks noChangeArrowheads="1"/>
          </p:cNvSpPr>
          <p:nvPr userDrawn="1"/>
        </p:nvSpPr>
        <p:spPr bwMode="auto">
          <a:xfrm>
            <a:off x="1842715" y="599044"/>
            <a:ext cx="7301287" cy="43764"/>
          </a:xfrm>
          <a:prstGeom prst="rect">
            <a:avLst/>
          </a:prstGeom>
          <a:gradFill flip="none" rotWithShape="1">
            <a:gsLst>
              <a:gs pos="0">
                <a:srgbClr val="0071C5">
                  <a:alpha val="20000"/>
                </a:srgbClr>
              </a:gs>
              <a:gs pos="96460">
                <a:srgbClr val="0071C5">
                  <a:alpha val="20000"/>
                </a:srgbClr>
              </a:gs>
              <a:gs pos="50000">
                <a:schemeClr val="accent3">
                  <a:lumMod val="40000"/>
                  <a:lumOff val="60000"/>
                </a:schemeClr>
              </a:gs>
            </a:gsLst>
            <a:path path="shape">
              <a:fillToRect l="50000" t="50000" r="50000" b="50000"/>
            </a:path>
            <a:tileRect/>
          </a:gradFill>
          <a:ln w="9525">
            <a:noFill/>
            <a:miter lim="800000"/>
            <a:headEnd/>
            <a:tailEnd/>
          </a:ln>
          <a:effectLst/>
        </p:spPr>
        <p:txBody>
          <a:bodyPr wrap="none" anchor="ctr"/>
          <a:lstStyle/>
          <a:p>
            <a:pPr defTabSz="514337" fontAlgn="base">
              <a:spcBef>
                <a:spcPct val="0"/>
              </a:spcBef>
              <a:spcAft>
                <a:spcPct val="0"/>
              </a:spcAft>
              <a:defRPr/>
            </a:pPr>
            <a:endParaRPr lang="en-US" sz="1013" kern="0" dirty="0">
              <a:solidFill>
                <a:srgbClr val="FFFFFF"/>
              </a:solidFill>
              <a:cs typeface="Arial" charset="0"/>
            </a:endParaRPr>
          </a:p>
        </p:txBody>
      </p:sp>
      <p:sp>
        <p:nvSpPr>
          <p:cNvPr id="22" name="Rectangle 21"/>
          <p:cNvSpPr>
            <a:spLocks noChangeArrowheads="1"/>
          </p:cNvSpPr>
          <p:nvPr userDrawn="1"/>
        </p:nvSpPr>
        <p:spPr bwMode="auto">
          <a:xfrm>
            <a:off x="1842715" y="177680"/>
            <a:ext cx="7301287" cy="43764"/>
          </a:xfrm>
          <a:prstGeom prst="rect">
            <a:avLst/>
          </a:prstGeom>
          <a:gradFill flip="none" rotWithShape="1">
            <a:gsLst>
              <a:gs pos="0">
                <a:srgbClr val="0071C5">
                  <a:alpha val="20000"/>
                </a:srgbClr>
              </a:gs>
              <a:gs pos="96460">
                <a:srgbClr val="0071C5">
                  <a:alpha val="20000"/>
                </a:srgbClr>
              </a:gs>
              <a:gs pos="50000">
                <a:schemeClr val="accent3">
                  <a:lumMod val="40000"/>
                  <a:lumOff val="60000"/>
                </a:schemeClr>
              </a:gs>
            </a:gsLst>
            <a:path path="shape">
              <a:fillToRect l="50000" t="50000" r="50000" b="50000"/>
            </a:path>
            <a:tileRect/>
          </a:gradFill>
          <a:ln w="9525">
            <a:noFill/>
            <a:miter lim="800000"/>
            <a:headEnd/>
            <a:tailEnd/>
          </a:ln>
          <a:effectLst/>
        </p:spPr>
        <p:txBody>
          <a:bodyPr wrap="none" anchor="ctr"/>
          <a:lstStyle/>
          <a:p>
            <a:pPr defTabSz="514337" fontAlgn="base">
              <a:spcBef>
                <a:spcPct val="0"/>
              </a:spcBef>
              <a:spcAft>
                <a:spcPct val="0"/>
              </a:spcAft>
              <a:defRPr/>
            </a:pPr>
            <a:endParaRPr lang="en-US" sz="1013" kern="0" dirty="0">
              <a:solidFill>
                <a:srgbClr val="FFFFFF"/>
              </a:solidFill>
              <a:cs typeface="Arial" charset="0"/>
            </a:endParaRPr>
          </a:p>
        </p:txBody>
      </p:sp>
      <p:sp>
        <p:nvSpPr>
          <p:cNvPr id="23" name="Title 16"/>
          <p:cNvSpPr>
            <a:spLocks noGrp="1"/>
          </p:cNvSpPr>
          <p:nvPr>
            <p:ph type="title"/>
          </p:nvPr>
        </p:nvSpPr>
        <p:spPr>
          <a:xfrm>
            <a:off x="2786062" y="218200"/>
            <a:ext cx="6357938" cy="392768"/>
          </a:xfrm>
          <a:noFill/>
        </p:spPr>
        <p:txBody>
          <a:bodyPr/>
          <a:lstStyle>
            <a:lvl1pPr algn="l">
              <a:defRPr>
                <a:solidFill>
                  <a:schemeClr val="bg1"/>
                </a:solidFill>
                <a:latin typeface="Intel Clear" panose="020B0604020203020204"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03297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872352" y="4824387"/>
            <a:ext cx="2133600" cy="273844"/>
          </a:xfrm>
          <a:prstGeom prst="rect">
            <a:avLst/>
          </a:prstGeo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smtClean="0"/>
              <a:t>28pt Intel Clear Headline</a:t>
            </a:r>
            <a:endParaRPr lang="en-US" dirty="0"/>
          </a:p>
        </p:txBody>
      </p:sp>
      <p:sp>
        <p:nvSpPr>
          <p:cNvPr id="9" name="Content Placeholder 8"/>
          <p:cNvSpPr>
            <a:spLocks noGrp="1"/>
          </p:cNvSpPr>
          <p:nvPr>
            <p:ph sz="quarter" idx="13" hasCustomPrompt="1"/>
          </p:nvPr>
        </p:nvSpPr>
        <p:spPr>
          <a:xfrm>
            <a:off x="455614" y="1203326"/>
            <a:ext cx="8228012" cy="3425825"/>
          </a:xfrm>
        </p:spPr>
        <p:txBody>
          <a:bodyPr/>
          <a:lstStyle>
            <a:lvl1pPr>
              <a:defRPr>
                <a:solidFill>
                  <a:srgbClr val="0071C5"/>
                </a:solidFill>
              </a:defRPr>
            </a:lvl1pPr>
            <a:lvl2pPr>
              <a:defRPr sz="1800">
                <a:solidFill>
                  <a:schemeClr val="tx2"/>
                </a:solidFill>
              </a:defRPr>
            </a:lvl2pPr>
            <a:lvl3pPr>
              <a:defRPr sz="1800">
                <a:solidFill>
                  <a:schemeClr val="tx2"/>
                </a:solidFill>
              </a:defRPr>
            </a:lvl3pPr>
            <a:lvl4pPr>
              <a:defRPr sz="1600">
                <a:solidFill>
                  <a:schemeClr val="tx2"/>
                </a:solidFill>
              </a:defRPr>
            </a:lvl4pPr>
            <a:lvl5pPr>
              <a:defRPr>
                <a:solidFill>
                  <a:schemeClr val="tx2"/>
                </a:solidFill>
              </a:defRPr>
            </a:lvl5pPr>
          </a:lstStyle>
          <a:p>
            <a:pPr lvl="0"/>
            <a:r>
              <a:rPr lang="en-US" dirty="0" smtClean="0"/>
              <a:t>18pt Intel Clear body text</a:t>
            </a:r>
          </a:p>
          <a:p>
            <a:pPr lvl="1"/>
            <a:r>
              <a:rPr lang="en-US" dirty="0" smtClean="0"/>
              <a:t>18pt Intel Clear bullet one</a:t>
            </a:r>
          </a:p>
          <a:p>
            <a:pPr lvl="2"/>
            <a:r>
              <a:rPr lang="en-US" dirty="0" smtClean="0"/>
              <a:t>18pt Intel Clear sub-bullet</a:t>
            </a:r>
          </a:p>
          <a:p>
            <a:pPr lvl="3"/>
            <a:r>
              <a:rPr lang="en-US" dirty="0" smtClean="0"/>
              <a:t>16pt Intel Clear fourth level</a:t>
            </a:r>
          </a:p>
          <a:p>
            <a:pPr lvl="4"/>
            <a:r>
              <a:rPr lang="en-US" dirty="0" err="1" smtClean="0"/>
              <a:t>14pt</a:t>
            </a:r>
            <a:r>
              <a:rPr lang="en-US" dirty="0" smtClean="0"/>
              <a:t> Intel Clear fifth level</a:t>
            </a:r>
            <a:endParaRPr lang="en-US" dirty="0"/>
          </a:p>
        </p:txBody>
      </p:sp>
    </p:spTree>
    <p:extLst>
      <p:ext uri="{BB962C8B-B14F-4D97-AF65-F5344CB8AC3E}">
        <p14:creationId xmlns:p14="http://schemas.microsoft.com/office/powerpoint/2010/main" val="47339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2531" name="Rectangle 3"/>
          <p:cNvSpPr>
            <a:spLocks noChangeArrowheads="1"/>
          </p:cNvSpPr>
          <p:nvPr/>
        </p:nvSpPr>
        <p:spPr bwMode="auto">
          <a:xfrm>
            <a:off x="366713" y="1345412"/>
            <a:ext cx="8407400" cy="3126581"/>
          </a:xfrm>
          <a:prstGeom prst="rect">
            <a:avLst/>
          </a:prstGeom>
          <a:noFill/>
          <a:ln w="9525">
            <a:noFill/>
            <a:miter lim="800000"/>
            <a:headEnd/>
            <a:tailEnd/>
          </a:ln>
          <a:effectLst/>
        </p:spPr>
        <p:txBody>
          <a:bodyPr lIns="50076" tIns="25040" rIns="50076" bIns="25040" anchorCtr="1"/>
          <a:lstStyle/>
          <a:p>
            <a:pPr algn="r" defTabSz="501182"/>
            <a:endParaRPr lang="en-US" sz="1425" dirty="0">
              <a:solidFill>
                <a:prstClr val="white"/>
              </a:solidFill>
              <a:effectLst>
                <a:outerShdw blurRad="38100" dist="38100" dir="2700000" algn="tl">
                  <a:srgbClr val="000000"/>
                </a:outerShdw>
              </a:effectLst>
              <a:latin typeface="Neo Sans Intel" pitchFamily="34" charset="0"/>
            </a:endParaRPr>
          </a:p>
        </p:txBody>
      </p:sp>
      <p:sp>
        <p:nvSpPr>
          <p:cNvPr id="22532" name="Rectangle 4"/>
          <p:cNvSpPr>
            <a:spLocks noGrp="1" noChangeArrowheads="1"/>
          </p:cNvSpPr>
          <p:nvPr>
            <p:ph type="ctrTitle"/>
          </p:nvPr>
        </p:nvSpPr>
        <p:spPr>
          <a:xfrm>
            <a:off x="1284235" y="1767829"/>
            <a:ext cx="6575534" cy="943818"/>
          </a:xfrm>
        </p:spPr>
        <p:txBody>
          <a:bodyPr anchor="b" anchorCtr="0"/>
          <a:lstStyle>
            <a:lvl1pPr algn="ctr">
              <a:defRPr sz="4500"/>
            </a:lvl1pPr>
          </a:lstStyle>
          <a:p>
            <a:r>
              <a:rPr lang="en-US" dirty="0"/>
              <a:t>Click to edit Master title style</a:t>
            </a:r>
          </a:p>
        </p:txBody>
      </p:sp>
      <p:sp>
        <p:nvSpPr>
          <p:cNvPr id="22533" name="Rectangle 5"/>
          <p:cNvSpPr>
            <a:spLocks noGrp="1" noChangeArrowheads="1"/>
          </p:cNvSpPr>
          <p:nvPr>
            <p:ph type="subTitle" idx="1"/>
          </p:nvPr>
        </p:nvSpPr>
        <p:spPr>
          <a:xfrm>
            <a:off x="1996917" y="2862860"/>
            <a:ext cx="5150166" cy="883501"/>
          </a:xfrm>
        </p:spPr>
        <p:txBody>
          <a:bodyPr anchorCtr="0"/>
          <a:lstStyle>
            <a:lvl1pPr marL="0" indent="0" algn="ctr">
              <a:spcBef>
                <a:spcPts val="0"/>
              </a:spcBef>
              <a:buFont typeface="Wingdings" pitchFamily="2" charset="2"/>
              <a:buNone/>
              <a:defRPr/>
            </a:lvl1pPr>
          </a:lstStyle>
          <a:p>
            <a:r>
              <a:rPr lang="en-US" dirty="0"/>
              <a:t>Click to edit Master subtitle style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7569" y="389469"/>
            <a:ext cx="1831921" cy="760858"/>
          </a:xfrm>
          <a:prstGeom prst="rect">
            <a:avLst/>
          </a:prstGeom>
        </p:spPr>
      </p:pic>
    </p:spTree>
    <p:extLst>
      <p:ext uri="{BB962C8B-B14F-4D97-AF65-F5344CB8AC3E}">
        <p14:creationId xmlns:p14="http://schemas.microsoft.com/office/powerpoint/2010/main" val="112774722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1619587"/>
            <a:ext cx="7772400" cy="1021556"/>
          </a:xfrm>
        </p:spPr>
        <p:txBody>
          <a:bodyPr anchor="b" anchorCtr="0">
            <a:noAutofit/>
          </a:bodyPr>
          <a:lstStyle>
            <a:lvl1pPr algn="l">
              <a:lnSpc>
                <a:spcPct val="80000"/>
              </a:lnSpc>
              <a:defRPr sz="5400" b="0" cap="none" spc="100" baseline="0">
                <a:solidFill>
                  <a:schemeClr val="tx1"/>
                </a:solidFill>
                <a:latin typeface="Intel Clear Pro" panose="020B0804020202060201" pitchFamily="34" charset="0"/>
                <a:cs typeface="Intel Clear Pro" panose="020B0804020202060201" pitchFamily="34" charset="0"/>
              </a:defRPr>
            </a:lvl1pPr>
          </a:lstStyle>
          <a:p>
            <a:r>
              <a:rPr lang="en-US" dirty="0"/>
              <a:t>54pt Intel Clear Bold Headline</a:t>
            </a:r>
          </a:p>
        </p:txBody>
      </p:sp>
      <p:sp>
        <p:nvSpPr>
          <p:cNvPr id="3" name="Text Placeholder 2"/>
          <p:cNvSpPr>
            <a:spLocks noGrp="1"/>
          </p:cNvSpPr>
          <p:nvPr>
            <p:ph type="body" idx="1" hasCustomPrompt="1"/>
          </p:nvPr>
        </p:nvSpPr>
        <p:spPr>
          <a:xfrm>
            <a:off x="455613" y="2752675"/>
            <a:ext cx="7772400" cy="1125140"/>
          </a:xfrm>
        </p:spPr>
        <p:txBody>
          <a:bodyPr anchor="t" anchorCtr="0">
            <a:noAutofit/>
          </a:bodyPr>
          <a:lstStyle>
            <a:lvl1pPr marL="0" indent="0">
              <a:buNone/>
              <a:defRPr sz="1575" b="0" baseline="0">
                <a:solidFill>
                  <a:schemeClr val="tx1"/>
                </a:solidFill>
                <a:latin typeface="+mn-lt"/>
                <a:cs typeface="Intel Clear" panose="020B0604020203020204" pitchFamily="34" charset="0"/>
              </a:defRPr>
            </a:lvl1pPr>
            <a:lvl2pPr marL="457178" indent="0">
              <a:buNone/>
              <a:defRPr sz="1800">
                <a:solidFill>
                  <a:schemeClr val="tx1">
                    <a:tint val="75000"/>
                  </a:schemeClr>
                </a:solidFill>
              </a:defRPr>
            </a:lvl2pPr>
            <a:lvl3pPr marL="914355" indent="0">
              <a:buNone/>
              <a:defRPr sz="1575">
                <a:solidFill>
                  <a:schemeClr val="tx1">
                    <a:tint val="75000"/>
                  </a:schemeClr>
                </a:solidFill>
              </a:defRPr>
            </a:lvl3pPr>
            <a:lvl4pPr marL="1371532" indent="0">
              <a:buNone/>
              <a:defRPr sz="1425">
                <a:solidFill>
                  <a:schemeClr val="tx1">
                    <a:tint val="75000"/>
                  </a:schemeClr>
                </a:solidFill>
              </a:defRPr>
            </a:lvl4pPr>
            <a:lvl5pPr marL="1828709" indent="0">
              <a:buNone/>
              <a:defRPr sz="1425">
                <a:solidFill>
                  <a:schemeClr val="tx1">
                    <a:tint val="75000"/>
                  </a:schemeClr>
                </a:solidFill>
              </a:defRPr>
            </a:lvl5pPr>
            <a:lvl6pPr marL="2285886" indent="0">
              <a:buNone/>
              <a:defRPr sz="1425">
                <a:solidFill>
                  <a:schemeClr val="tx1">
                    <a:tint val="75000"/>
                  </a:schemeClr>
                </a:solidFill>
              </a:defRPr>
            </a:lvl6pPr>
            <a:lvl7pPr marL="2743064" indent="0">
              <a:buNone/>
              <a:defRPr sz="1425">
                <a:solidFill>
                  <a:schemeClr val="tx1">
                    <a:tint val="75000"/>
                  </a:schemeClr>
                </a:solidFill>
              </a:defRPr>
            </a:lvl7pPr>
            <a:lvl8pPr marL="3200240" indent="0">
              <a:buNone/>
              <a:defRPr sz="1425">
                <a:solidFill>
                  <a:schemeClr val="tx1">
                    <a:tint val="75000"/>
                  </a:schemeClr>
                </a:solidFill>
              </a:defRPr>
            </a:lvl8pPr>
            <a:lvl9pPr marL="3657418" indent="0">
              <a:buNone/>
              <a:defRPr sz="1425">
                <a:solidFill>
                  <a:schemeClr val="tx1">
                    <a:tint val="75000"/>
                  </a:schemeClr>
                </a:solidFill>
              </a:defRPr>
            </a:lvl9pPr>
          </a:lstStyle>
          <a:p>
            <a:r>
              <a:rPr lang="en-US" dirty="0"/>
              <a:t>16pt Intel Clear Regular Subhead</a:t>
            </a:r>
          </a:p>
        </p:txBody>
      </p:sp>
    </p:spTree>
    <p:extLst>
      <p:ext uri="{BB962C8B-B14F-4D97-AF65-F5344CB8AC3E}">
        <p14:creationId xmlns:p14="http://schemas.microsoft.com/office/powerpoint/2010/main" val="118833607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8620" y="120254"/>
            <a:ext cx="8229600" cy="857250"/>
          </a:xfrm>
        </p:spPr>
        <p:txBody>
          <a:bodyPr/>
          <a:lstStyle>
            <a:lvl1pPr algn="l">
              <a:defRPr sz="4050"/>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90963062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solidFill>
                  <a:prstClr val="white">
                    <a:tint val="75000"/>
                  </a:prstClr>
                </a:solidFill>
              </a:rPr>
              <a:t>Intel Internal Only</a:t>
            </a:r>
            <a:endParaRPr lang="en-US" dirty="0">
              <a:solidFill>
                <a:prstClr val="white">
                  <a:tint val="75000"/>
                </a:prstClr>
              </a:solidFill>
            </a:endParaRPr>
          </a:p>
        </p:txBody>
      </p:sp>
    </p:spTree>
    <p:extLst>
      <p:ext uri="{BB962C8B-B14F-4D97-AF65-F5344CB8AC3E}">
        <p14:creationId xmlns:p14="http://schemas.microsoft.com/office/powerpoint/2010/main" val="151973423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solidFill>
                  <a:prstClr val="white">
                    <a:tint val="75000"/>
                  </a:prstClr>
                </a:solidFill>
              </a:rPr>
              <a:t>Intel Internal Only</a:t>
            </a:r>
            <a:endParaRPr lang="en-US" dirty="0">
              <a:solidFill>
                <a:prstClr val="white">
                  <a:tint val="75000"/>
                </a:prstClr>
              </a:solidFill>
            </a:endParaRPr>
          </a:p>
        </p:txBody>
      </p:sp>
    </p:spTree>
    <p:extLst>
      <p:ext uri="{BB962C8B-B14F-4D97-AF65-F5344CB8AC3E}">
        <p14:creationId xmlns:p14="http://schemas.microsoft.com/office/powerpoint/2010/main" val="259499419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31819" y="1111885"/>
            <a:ext cx="2880367" cy="2919732"/>
          </a:xfrm>
          <a:prstGeom prst="rect">
            <a:avLst/>
          </a:prstGeom>
        </p:spPr>
      </p:pic>
    </p:spTree>
    <p:extLst>
      <p:ext uri="{BB962C8B-B14F-4D97-AF65-F5344CB8AC3E}">
        <p14:creationId xmlns:p14="http://schemas.microsoft.com/office/powerpoint/2010/main" val="184345164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872352" y="4824387"/>
            <a:ext cx="2133600" cy="273844"/>
          </a:xfrm>
          <a:prstGeom prst="rect">
            <a:avLst/>
          </a:prstGeom>
        </p:spPr>
        <p:txBody>
          <a:bodyPr/>
          <a:lstStyle/>
          <a:p>
            <a:pPr defTabSz="685800"/>
            <a:fld id="{EE2556C5-CE8C-6547-B838-EA80C61A4AF7}" type="slidenum">
              <a:rPr lang="en-US" smtClean="0">
                <a:solidFill>
                  <a:prstClr val="white"/>
                </a:solidFill>
              </a:rPr>
              <a:pPr defTabSz="685800"/>
              <a:t>‹#›</a:t>
            </a:fld>
            <a:endParaRPr lang="en-US" dirty="0">
              <a:solidFill>
                <a:prstClr val="white"/>
              </a:solidFill>
            </a:endParaRPr>
          </a:p>
        </p:txBody>
      </p:sp>
      <p:sp>
        <p:nvSpPr>
          <p:cNvPr id="7" name="Title 6"/>
          <p:cNvSpPr>
            <a:spLocks noGrp="1"/>
          </p:cNvSpPr>
          <p:nvPr>
            <p:ph type="title" hasCustomPrompt="1"/>
          </p:nvPr>
        </p:nvSpPr>
        <p:spPr>
          <a:xfrm>
            <a:off x="711200" y="220721"/>
            <a:ext cx="7794171" cy="868680"/>
          </a:xfrm>
        </p:spPr>
        <p:txBody>
          <a:bodyPr anchor="ctr" anchorCtr="0"/>
          <a:lstStyle>
            <a:lvl1pPr>
              <a:defRPr sz="4800" b="0" i="0" baseline="0">
                <a:solidFill>
                  <a:schemeClr val="bg1"/>
                </a:solidFill>
                <a:effectLst>
                  <a:outerShdw blurRad="38100" dist="38100" dir="2700000" algn="tl">
                    <a:srgbClr val="000000">
                      <a:alpha val="43137"/>
                    </a:srgbClr>
                  </a:outerShdw>
                </a:effectLst>
                <a:latin typeface="+mj-lt"/>
                <a:ea typeface="Intel Clear" panose="020B0604020203020204" pitchFamily="34" charset="0"/>
                <a:cs typeface="Intel Clear" panose="020B0604020203020204" pitchFamily="34" charset="0"/>
              </a:defRPr>
            </a:lvl1pPr>
          </a:lstStyle>
          <a:p>
            <a:r>
              <a:rPr lang="en-US" dirty="0"/>
              <a:t>48pt Intel Clear pro Headline</a:t>
            </a:r>
          </a:p>
        </p:txBody>
      </p:sp>
      <p:sp>
        <p:nvSpPr>
          <p:cNvPr id="5" name="Footer Placeholder 4"/>
          <p:cNvSpPr>
            <a:spLocks noGrp="1"/>
          </p:cNvSpPr>
          <p:nvPr>
            <p:ph type="ftr" sz="quarter" idx="11"/>
          </p:nvPr>
        </p:nvSpPr>
        <p:spPr>
          <a:xfrm>
            <a:off x="3124200" y="4824387"/>
            <a:ext cx="2895600" cy="273844"/>
          </a:xfrm>
          <a:prstGeom prst="rect">
            <a:avLst/>
          </a:prstGeom>
        </p:spPr>
        <p:txBody>
          <a:bodyPr/>
          <a:lstStyle/>
          <a:p>
            <a:r>
              <a:rPr lang="en-US" dirty="0">
                <a:solidFill>
                  <a:prstClr val="white"/>
                </a:solidFill>
              </a:rPr>
              <a:t>Intel Confidential</a:t>
            </a:r>
          </a:p>
        </p:txBody>
      </p:sp>
    </p:spTree>
    <p:extLst>
      <p:ext uri="{BB962C8B-B14F-4D97-AF65-F5344CB8AC3E}">
        <p14:creationId xmlns:p14="http://schemas.microsoft.com/office/powerpoint/2010/main" val="28306915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2531" name="Rectangle 3"/>
          <p:cNvSpPr>
            <a:spLocks noChangeArrowheads="1"/>
          </p:cNvSpPr>
          <p:nvPr/>
        </p:nvSpPr>
        <p:spPr bwMode="auto">
          <a:xfrm>
            <a:off x="366714" y="1345411"/>
            <a:ext cx="8407400" cy="3126581"/>
          </a:xfrm>
          <a:prstGeom prst="rect">
            <a:avLst/>
          </a:prstGeom>
          <a:noFill/>
          <a:ln w="9525">
            <a:noFill/>
            <a:miter lim="800000"/>
            <a:headEnd/>
            <a:tailEnd/>
          </a:ln>
          <a:effectLst/>
        </p:spPr>
        <p:txBody>
          <a:bodyPr lIns="50078" tIns="25040" rIns="50078" bIns="25040" anchorCtr="1"/>
          <a:lstStyle/>
          <a:p>
            <a:pPr algn="r" defTabSz="685800"/>
            <a:endParaRPr lang="en-US" sz="1313" dirty="0">
              <a:solidFill>
                <a:prstClr val="white"/>
              </a:solidFill>
              <a:effectLst>
                <a:outerShdw blurRad="38100" dist="38100" dir="2700000" algn="tl">
                  <a:srgbClr val="000000"/>
                </a:outerShdw>
              </a:effectLst>
              <a:latin typeface="Neo Sans Intel" pitchFamily="34" charset="0"/>
            </a:endParaRPr>
          </a:p>
        </p:txBody>
      </p:sp>
      <p:pic>
        <p:nvPicPr>
          <p:cNvPr id="5" name="Picture 4"/>
          <p:cNvPicPr>
            <a:picLocks noChangeAspect="1"/>
          </p:cNvPicPr>
          <p:nvPr userDrawn="1"/>
        </p:nvPicPr>
        <p:blipFill>
          <a:blip r:embed="rId2"/>
          <a:stretch>
            <a:fillRect/>
          </a:stretch>
        </p:blipFill>
        <p:spPr>
          <a:xfrm>
            <a:off x="0" y="1"/>
            <a:ext cx="9144000" cy="5143500"/>
          </a:xfrm>
          <a:prstGeom prst="rect">
            <a:avLst/>
          </a:prstGeom>
        </p:spPr>
      </p:pic>
      <p:sp>
        <p:nvSpPr>
          <p:cNvPr id="8" name="Rectangle 7"/>
          <p:cNvSpPr/>
          <p:nvPr userDrawn="1"/>
        </p:nvSpPr>
        <p:spPr bwMode="auto">
          <a:xfrm>
            <a:off x="0" y="0"/>
            <a:ext cx="9144000" cy="2151246"/>
          </a:xfrm>
          <a:prstGeom prst="rect">
            <a:avLst/>
          </a:prstGeom>
          <a:gradFill>
            <a:gsLst>
              <a:gs pos="69000">
                <a:schemeClr val="bg1">
                  <a:lumMod val="50000"/>
                  <a:alpha val="0"/>
                </a:schemeClr>
              </a:gs>
              <a:gs pos="0">
                <a:schemeClr val="bg1">
                  <a:lumMod val="32000"/>
                </a:schemeClr>
              </a:gs>
            </a:gsLst>
            <a:lin ang="5400000" scaled="1"/>
          </a:gradFill>
          <a:ln w="9525" cap="flat" cmpd="sng" algn="ctr">
            <a:noFill/>
            <a:prstDash val="solid"/>
            <a:round/>
            <a:headEnd type="none" w="med" len="med"/>
            <a:tailEnd type="none" w="med" len="med"/>
          </a:ln>
          <a:effectLst/>
        </p:spPr>
        <p:txBody>
          <a:bodyPr vert="horz" wrap="square" lIns="68529" tIns="34266" rIns="68529" bIns="34266" numCol="1" rtlCol="0" anchor="t" anchorCtr="1" compatLnSpc="1">
            <a:prstTxWarp prst="textNoShape">
              <a:avLst/>
            </a:prstTxWarp>
            <a:noAutofit/>
          </a:bodyPr>
          <a:lstStyle/>
          <a:p>
            <a:pPr algn="ctr" defTabSz="685800" fontAlgn="base">
              <a:lnSpc>
                <a:spcPct val="95000"/>
              </a:lnSpc>
              <a:spcBef>
                <a:spcPct val="30000"/>
              </a:spcBef>
              <a:spcAft>
                <a:spcPct val="0"/>
              </a:spcAft>
              <a:buClr>
                <a:prstClr val="white"/>
              </a:buClr>
              <a:buFont typeface="Wingdings" pitchFamily="2" charset="2"/>
              <a:buNone/>
            </a:pPr>
            <a:endParaRPr lang="en-US" sz="1500">
              <a:solidFill>
                <a:srgbClr val="FFFFFF"/>
              </a:solidFill>
              <a:effectLst>
                <a:outerShdw blurRad="38100" dist="38100" dir="2700000" algn="tl">
                  <a:srgbClr val="000000">
                    <a:alpha val="43137"/>
                  </a:srgbClr>
                </a:outerShdw>
              </a:effectLst>
              <a:latin typeface="Arial Narrow" pitchFamily="34" charset="0"/>
              <a:cs typeface="Arial" charset="0"/>
            </a:endParaRPr>
          </a:p>
        </p:txBody>
      </p:sp>
      <p:grpSp>
        <p:nvGrpSpPr>
          <p:cNvPr id="6" name="Group 5"/>
          <p:cNvGrpSpPr/>
          <p:nvPr userDrawn="1"/>
        </p:nvGrpSpPr>
        <p:grpSpPr>
          <a:xfrm>
            <a:off x="-326832" y="-1499766"/>
            <a:ext cx="9794489" cy="7037678"/>
            <a:chOff x="-242296" y="-1589650"/>
            <a:chExt cx="13059318" cy="9383570"/>
          </a:xfrm>
        </p:grpSpPr>
        <p:sp>
          <p:nvSpPr>
            <p:cNvPr id="7" name="Rectangle 6"/>
            <p:cNvSpPr>
              <a:spLocks noChangeAspect="1"/>
            </p:cNvSpPr>
            <p:nvPr userDrawn="1"/>
          </p:nvSpPr>
          <p:spPr bwMode="auto">
            <a:xfrm>
              <a:off x="-242296" y="-1589650"/>
              <a:ext cx="2727265" cy="2702771"/>
            </a:xfrm>
            <a:prstGeom prst="rect">
              <a:avLst/>
            </a:prstGeom>
            <a:blipFill dpi="0" rotWithShape="1">
              <a:blip r:embed="rId3" cstate="screen">
                <a:alphaModFix amt="11000"/>
                <a:extLst>
                  <a:ext uri="{28A0092B-C50C-407E-A947-70E740481C1C}">
                    <a14:useLocalDpi xmlns:a14="http://schemas.microsoft.com/office/drawing/2010/main"/>
                  </a:ext>
                </a:extLst>
              </a:blip>
              <a:srcRect/>
              <a:stretch>
                <a:fillRect/>
              </a:stretch>
            </a:blipFill>
            <a:ln w="9525" cap="flat" cmpd="sng" algn="ctr">
              <a:noFill/>
              <a:prstDash val="solid"/>
              <a:round/>
              <a:headEnd type="none" w="med" len="med"/>
              <a:tailEnd type="none" w="med" len="med"/>
            </a:ln>
            <a:effectLst/>
            <a:sp3d prstMaterial="metal">
              <a:bevelT w="107950"/>
              <a:bevelB w="95250"/>
            </a:sp3d>
          </p:spPr>
          <p:txBody>
            <a:bodyPr vert="horz" wrap="square" lIns="91372" tIns="45688" rIns="91372" bIns="45688" numCol="1" rtlCol="0" anchor="t" anchorCtr="1" compatLnSpc="1">
              <a:prstTxWarp prst="textNoShape">
                <a:avLst/>
              </a:prstTxWarp>
              <a:noAutofit/>
            </a:bodyPr>
            <a:lstStyle/>
            <a:p>
              <a:pPr algn="ctr" defTabSz="685800" fontAlgn="base">
                <a:lnSpc>
                  <a:spcPct val="95000"/>
                </a:lnSpc>
                <a:spcBef>
                  <a:spcPct val="30000"/>
                </a:spcBef>
                <a:spcAft>
                  <a:spcPct val="0"/>
                </a:spcAft>
                <a:buClr>
                  <a:prstClr val="white"/>
                </a:buClr>
                <a:buFont typeface="Wingdings" pitchFamily="2" charset="2"/>
                <a:buNone/>
              </a:pPr>
              <a:endParaRPr lang="en-US" sz="1500">
                <a:solidFill>
                  <a:srgbClr val="FFFFFF"/>
                </a:solidFill>
                <a:effectLst>
                  <a:outerShdw blurRad="38100" dist="38100" dir="2700000" algn="tl">
                    <a:srgbClr val="000000">
                      <a:alpha val="43137"/>
                    </a:srgbClr>
                  </a:outerShdw>
                </a:effectLst>
                <a:latin typeface="Arial Narrow" pitchFamily="34" charset="0"/>
                <a:cs typeface="Arial" charset="0"/>
              </a:endParaRPr>
            </a:p>
          </p:txBody>
        </p:sp>
        <p:sp>
          <p:nvSpPr>
            <p:cNvPr id="9" name="Rectangle 8"/>
            <p:cNvSpPr>
              <a:spLocks noChangeAspect="1"/>
            </p:cNvSpPr>
            <p:nvPr userDrawn="1"/>
          </p:nvSpPr>
          <p:spPr bwMode="auto">
            <a:xfrm>
              <a:off x="1475711" y="-602416"/>
              <a:ext cx="2052933" cy="2034494"/>
            </a:xfrm>
            <a:prstGeom prst="rect">
              <a:avLst/>
            </a:prstGeom>
            <a:blipFill dpi="0" rotWithShape="1">
              <a:blip r:embed="rId4" cstate="screen">
                <a:alphaModFix amt="11000"/>
                <a:extLst>
                  <a:ext uri="{28A0092B-C50C-407E-A947-70E740481C1C}">
                    <a14:useLocalDpi xmlns:a14="http://schemas.microsoft.com/office/drawing/2010/main"/>
                  </a:ext>
                </a:extLst>
              </a:blip>
              <a:srcRect/>
              <a:stretch>
                <a:fillRect/>
              </a:stretch>
            </a:blipFill>
            <a:ln w="9525" cap="flat" cmpd="sng" algn="ctr">
              <a:noFill/>
              <a:prstDash val="solid"/>
              <a:round/>
              <a:headEnd type="none" w="med" len="med"/>
              <a:tailEnd type="none" w="med" len="med"/>
            </a:ln>
            <a:effectLst/>
            <a:sp3d prstMaterial="metal">
              <a:bevelT w="107950"/>
              <a:bevelB w="95250"/>
            </a:sp3d>
          </p:spPr>
          <p:txBody>
            <a:bodyPr vert="horz" wrap="square" lIns="91372" tIns="45688" rIns="91372" bIns="45688" numCol="1" rtlCol="0" anchor="t" anchorCtr="1" compatLnSpc="1">
              <a:prstTxWarp prst="textNoShape">
                <a:avLst/>
              </a:prstTxWarp>
              <a:noAutofit/>
            </a:bodyPr>
            <a:lstStyle/>
            <a:p>
              <a:pPr algn="ctr" defTabSz="685800" fontAlgn="base">
                <a:lnSpc>
                  <a:spcPct val="95000"/>
                </a:lnSpc>
                <a:spcBef>
                  <a:spcPct val="30000"/>
                </a:spcBef>
                <a:spcAft>
                  <a:spcPct val="0"/>
                </a:spcAft>
                <a:buClr>
                  <a:prstClr val="white"/>
                </a:buClr>
                <a:buFont typeface="Wingdings" pitchFamily="2" charset="2"/>
                <a:buNone/>
              </a:pPr>
              <a:endParaRPr lang="en-US" sz="1500">
                <a:solidFill>
                  <a:srgbClr val="FFFFFF"/>
                </a:solidFill>
                <a:effectLst>
                  <a:outerShdw blurRad="38100" dist="38100" dir="2700000" algn="tl">
                    <a:srgbClr val="000000">
                      <a:alpha val="43137"/>
                    </a:srgbClr>
                  </a:outerShdw>
                </a:effectLst>
                <a:latin typeface="Arial Narrow" pitchFamily="34" charset="0"/>
                <a:cs typeface="Arial" charset="0"/>
              </a:endParaRPr>
            </a:p>
          </p:txBody>
        </p:sp>
        <p:sp>
          <p:nvSpPr>
            <p:cNvPr id="10" name="Rectangle 9"/>
            <p:cNvSpPr>
              <a:spLocks noChangeAspect="1"/>
            </p:cNvSpPr>
            <p:nvPr userDrawn="1"/>
          </p:nvSpPr>
          <p:spPr bwMode="auto">
            <a:xfrm>
              <a:off x="2853830" y="-1589650"/>
              <a:ext cx="2727265" cy="2702771"/>
            </a:xfrm>
            <a:prstGeom prst="rect">
              <a:avLst/>
            </a:prstGeom>
            <a:blipFill dpi="0" rotWithShape="1">
              <a:blip r:embed="rId3" cstate="screen">
                <a:alphaModFix amt="11000"/>
                <a:extLst>
                  <a:ext uri="{28A0092B-C50C-407E-A947-70E740481C1C}">
                    <a14:useLocalDpi xmlns:a14="http://schemas.microsoft.com/office/drawing/2010/main"/>
                  </a:ext>
                </a:extLst>
              </a:blip>
              <a:srcRect/>
              <a:stretch>
                <a:fillRect/>
              </a:stretch>
            </a:blipFill>
            <a:ln w="9525" cap="flat" cmpd="sng" algn="ctr">
              <a:noFill/>
              <a:prstDash val="solid"/>
              <a:round/>
              <a:headEnd type="none" w="med" len="med"/>
              <a:tailEnd type="none" w="med" len="med"/>
            </a:ln>
            <a:effectLst/>
            <a:sp3d prstMaterial="metal">
              <a:bevelT w="107950"/>
              <a:bevelB w="95250"/>
            </a:sp3d>
          </p:spPr>
          <p:txBody>
            <a:bodyPr vert="horz" wrap="square" lIns="91372" tIns="45688" rIns="91372" bIns="45688" numCol="1" rtlCol="0" anchor="t" anchorCtr="1" compatLnSpc="1">
              <a:prstTxWarp prst="textNoShape">
                <a:avLst/>
              </a:prstTxWarp>
              <a:noAutofit/>
            </a:bodyPr>
            <a:lstStyle/>
            <a:p>
              <a:pPr algn="ctr" defTabSz="685800" fontAlgn="base">
                <a:lnSpc>
                  <a:spcPct val="95000"/>
                </a:lnSpc>
                <a:spcBef>
                  <a:spcPct val="30000"/>
                </a:spcBef>
                <a:spcAft>
                  <a:spcPct val="0"/>
                </a:spcAft>
                <a:buClr>
                  <a:prstClr val="white"/>
                </a:buClr>
                <a:buFont typeface="Wingdings" pitchFamily="2" charset="2"/>
                <a:buNone/>
              </a:pPr>
              <a:endParaRPr lang="en-US" sz="1500">
                <a:solidFill>
                  <a:srgbClr val="FFFFFF"/>
                </a:solidFill>
                <a:effectLst>
                  <a:outerShdw blurRad="38100" dist="38100" dir="2700000" algn="tl">
                    <a:srgbClr val="000000">
                      <a:alpha val="43137"/>
                    </a:srgbClr>
                  </a:outerShdw>
                </a:effectLst>
                <a:latin typeface="Arial Narrow" pitchFamily="34" charset="0"/>
                <a:cs typeface="Arial" charset="0"/>
              </a:endParaRPr>
            </a:p>
          </p:txBody>
        </p:sp>
        <p:sp>
          <p:nvSpPr>
            <p:cNvPr id="11" name="Rectangle 10"/>
            <p:cNvSpPr>
              <a:spLocks noChangeAspect="1"/>
            </p:cNvSpPr>
            <p:nvPr userDrawn="1"/>
          </p:nvSpPr>
          <p:spPr bwMode="auto">
            <a:xfrm>
              <a:off x="4571837" y="-602416"/>
              <a:ext cx="2052933" cy="2034494"/>
            </a:xfrm>
            <a:prstGeom prst="rect">
              <a:avLst/>
            </a:prstGeom>
            <a:blipFill dpi="0" rotWithShape="1">
              <a:blip r:embed="rId4" cstate="screen">
                <a:alphaModFix amt="11000"/>
                <a:extLst>
                  <a:ext uri="{28A0092B-C50C-407E-A947-70E740481C1C}">
                    <a14:useLocalDpi xmlns:a14="http://schemas.microsoft.com/office/drawing/2010/main"/>
                  </a:ext>
                </a:extLst>
              </a:blip>
              <a:srcRect/>
              <a:stretch>
                <a:fillRect/>
              </a:stretch>
            </a:blipFill>
            <a:ln w="9525" cap="flat" cmpd="sng" algn="ctr">
              <a:noFill/>
              <a:prstDash val="solid"/>
              <a:round/>
              <a:headEnd type="none" w="med" len="med"/>
              <a:tailEnd type="none" w="med" len="med"/>
            </a:ln>
            <a:effectLst/>
            <a:sp3d prstMaterial="metal">
              <a:bevelT w="107950"/>
              <a:bevelB w="95250"/>
            </a:sp3d>
          </p:spPr>
          <p:txBody>
            <a:bodyPr vert="horz" wrap="square" lIns="91372" tIns="45688" rIns="91372" bIns="45688" numCol="1" rtlCol="0" anchor="t" anchorCtr="1" compatLnSpc="1">
              <a:prstTxWarp prst="textNoShape">
                <a:avLst/>
              </a:prstTxWarp>
              <a:noAutofit/>
            </a:bodyPr>
            <a:lstStyle/>
            <a:p>
              <a:pPr algn="ctr" defTabSz="685800" fontAlgn="base">
                <a:lnSpc>
                  <a:spcPct val="95000"/>
                </a:lnSpc>
                <a:spcBef>
                  <a:spcPct val="30000"/>
                </a:spcBef>
                <a:spcAft>
                  <a:spcPct val="0"/>
                </a:spcAft>
                <a:buClr>
                  <a:prstClr val="white"/>
                </a:buClr>
                <a:buFont typeface="Wingdings" pitchFamily="2" charset="2"/>
                <a:buNone/>
              </a:pPr>
              <a:endParaRPr lang="en-US" sz="1500">
                <a:solidFill>
                  <a:srgbClr val="FFFFFF"/>
                </a:solidFill>
                <a:effectLst>
                  <a:outerShdw blurRad="38100" dist="38100" dir="2700000" algn="tl">
                    <a:srgbClr val="000000">
                      <a:alpha val="43137"/>
                    </a:srgbClr>
                  </a:outerShdw>
                </a:effectLst>
                <a:latin typeface="Arial Narrow" pitchFamily="34" charset="0"/>
                <a:cs typeface="Arial" charset="0"/>
              </a:endParaRPr>
            </a:p>
          </p:txBody>
        </p:sp>
        <p:sp>
          <p:nvSpPr>
            <p:cNvPr id="12" name="Rectangle 11"/>
            <p:cNvSpPr>
              <a:spLocks noChangeAspect="1"/>
            </p:cNvSpPr>
            <p:nvPr userDrawn="1"/>
          </p:nvSpPr>
          <p:spPr bwMode="auto">
            <a:xfrm>
              <a:off x="5949956" y="-1589650"/>
              <a:ext cx="2727265" cy="2702771"/>
            </a:xfrm>
            <a:prstGeom prst="rect">
              <a:avLst/>
            </a:prstGeom>
            <a:blipFill dpi="0" rotWithShape="1">
              <a:blip r:embed="rId3" cstate="screen">
                <a:alphaModFix amt="11000"/>
                <a:extLst>
                  <a:ext uri="{28A0092B-C50C-407E-A947-70E740481C1C}">
                    <a14:useLocalDpi xmlns:a14="http://schemas.microsoft.com/office/drawing/2010/main"/>
                  </a:ext>
                </a:extLst>
              </a:blip>
              <a:srcRect/>
              <a:stretch>
                <a:fillRect/>
              </a:stretch>
            </a:blipFill>
            <a:ln w="9525" cap="flat" cmpd="sng" algn="ctr">
              <a:noFill/>
              <a:prstDash val="solid"/>
              <a:round/>
              <a:headEnd type="none" w="med" len="med"/>
              <a:tailEnd type="none" w="med" len="med"/>
            </a:ln>
            <a:effectLst/>
          </p:spPr>
          <p:txBody>
            <a:bodyPr vert="horz" wrap="square" lIns="91372" tIns="45688" rIns="91372" bIns="45688" numCol="1" rtlCol="0" anchor="t" anchorCtr="1" compatLnSpc="1">
              <a:prstTxWarp prst="textNoShape">
                <a:avLst/>
              </a:prstTxWarp>
              <a:noAutofit/>
            </a:bodyPr>
            <a:lstStyle/>
            <a:p>
              <a:pPr algn="ctr" defTabSz="685800" fontAlgn="base">
                <a:lnSpc>
                  <a:spcPct val="95000"/>
                </a:lnSpc>
                <a:spcBef>
                  <a:spcPct val="30000"/>
                </a:spcBef>
                <a:spcAft>
                  <a:spcPct val="0"/>
                </a:spcAft>
                <a:buClr>
                  <a:prstClr val="white"/>
                </a:buClr>
                <a:buFont typeface="Wingdings" pitchFamily="2" charset="2"/>
                <a:buNone/>
              </a:pPr>
              <a:endParaRPr lang="en-US" sz="1500">
                <a:solidFill>
                  <a:srgbClr val="FFFFFF"/>
                </a:solidFill>
                <a:effectLst>
                  <a:outerShdw blurRad="38100" dist="38100" dir="2700000" algn="tl">
                    <a:srgbClr val="000000">
                      <a:alpha val="43137"/>
                    </a:srgbClr>
                  </a:outerShdw>
                </a:effectLst>
                <a:latin typeface="Arial Narrow" pitchFamily="34" charset="0"/>
                <a:cs typeface="Arial" charset="0"/>
              </a:endParaRPr>
            </a:p>
          </p:txBody>
        </p:sp>
        <p:sp>
          <p:nvSpPr>
            <p:cNvPr id="13" name="Rectangle 12"/>
            <p:cNvSpPr>
              <a:spLocks noChangeAspect="1"/>
            </p:cNvSpPr>
            <p:nvPr userDrawn="1"/>
          </p:nvSpPr>
          <p:spPr bwMode="auto">
            <a:xfrm>
              <a:off x="7667963" y="-602416"/>
              <a:ext cx="2052933" cy="2034494"/>
            </a:xfrm>
            <a:prstGeom prst="rect">
              <a:avLst/>
            </a:prstGeom>
            <a:blipFill dpi="0" rotWithShape="1">
              <a:blip r:embed="rId4" cstate="screen">
                <a:alphaModFix amt="11000"/>
                <a:extLst>
                  <a:ext uri="{28A0092B-C50C-407E-A947-70E740481C1C}">
                    <a14:useLocalDpi xmlns:a14="http://schemas.microsoft.com/office/drawing/2010/main"/>
                  </a:ext>
                </a:extLst>
              </a:blip>
              <a:srcRect/>
              <a:stretch>
                <a:fillRect/>
              </a:stretch>
            </a:blipFill>
            <a:ln w="9525" cap="flat" cmpd="sng" algn="ctr">
              <a:noFill/>
              <a:prstDash val="solid"/>
              <a:round/>
              <a:headEnd type="none" w="med" len="med"/>
              <a:tailEnd type="none" w="med" len="med"/>
            </a:ln>
            <a:effectLst/>
            <a:sp3d prstMaterial="metal">
              <a:bevelT w="107950"/>
              <a:bevelB w="95250"/>
            </a:sp3d>
          </p:spPr>
          <p:txBody>
            <a:bodyPr vert="horz" wrap="square" lIns="91372" tIns="45688" rIns="91372" bIns="45688" numCol="1" rtlCol="0" anchor="t" anchorCtr="1" compatLnSpc="1">
              <a:prstTxWarp prst="textNoShape">
                <a:avLst/>
              </a:prstTxWarp>
              <a:noAutofit/>
            </a:bodyPr>
            <a:lstStyle/>
            <a:p>
              <a:pPr algn="ctr" defTabSz="685800" fontAlgn="base">
                <a:lnSpc>
                  <a:spcPct val="95000"/>
                </a:lnSpc>
                <a:spcBef>
                  <a:spcPct val="30000"/>
                </a:spcBef>
                <a:spcAft>
                  <a:spcPct val="0"/>
                </a:spcAft>
                <a:buClr>
                  <a:prstClr val="white"/>
                </a:buClr>
                <a:buFont typeface="Wingdings" pitchFamily="2" charset="2"/>
                <a:buNone/>
              </a:pPr>
              <a:endParaRPr lang="en-US" sz="1500">
                <a:solidFill>
                  <a:srgbClr val="FFFFFF"/>
                </a:solidFill>
                <a:effectLst>
                  <a:outerShdw blurRad="38100" dist="38100" dir="2700000" algn="tl">
                    <a:srgbClr val="000000">
                      <a:alpha val="43137"/>
                    </a:srgbClr>
                  </a:outerShdw>
                </a:effectLst>
                <a:latin typeface="Arial Narrow" pitchFamily="34" charset="0"/>
                <a:cs typeface="Arial" charset="0"/>
              </a:endParaRPr>
            </a:p>
          </p:txBody>
        </p:sp>
        <p:sp>
          <p:nvSpPr>
            <p:cNvPr id="14" name="Rectangle 13"/>
            <p:cNvSpPr>
              <a:spLocks noChangeAspect="1"/>
            </p:cNvSpPr>
            <p:nvPr userDrawn="1"/>
          </p:nvSpPr>
          <p:spPr bwMode="auto">
            <a:xfrm>
              <a:off x="9046082" y="-1589650"/>
              <a:ext cx="2727265" cy="2702771"/>
            </a:xfrm>
            <a:prstGeom prst="rect">
              <a:avLst/>
            </a:prstGeom>
            <a:blipFill dpi="0" rotWithShape="1">
              <a:blip r:embed="rId3" cstate="screen">
                <a:alphaModFix amt="11000"/>
                <a:extLst>
                  <a:ext uri="{28A0092B-C50C-407E-A947-70E740481C1C}">
                    <a14:useLocalDpi xmlns:a14="http://schemas.microsoft.com/office/drawing/2010/main"/>
                  </a:ext>
                </a:extLst>
              </a:blip>
              <a:srcRect/>
              <a:stretch>
                <a:fillRect/>
              </a:stretch>
            </a:blipFill>
            <a:ln w="9525" cap="flat" cmpd="sng" algn="ctr">
              <a:noFill/>
              <a:prstDash val="solid"/>
              <a:round/>
              <a:headEnd type="none" w="med" len="med"/>
              <a:tailEnd type="none" w="med" len="med"/>
            </a:ln>
            <a:effectLst/>
            <a:sp3d prstMaterial="metal">
              <a:bevelT w="107950"/>
              <a:bevelB w="95250"/>
            </a:sp3d>
          </p:spPr>
          <p:txBody>
            <a:bodyPr vert="horz" wrap="square" lIns="91372" tIns="45688" rIns="91372" bIns="45688" numCol="1" rtlCol="0" anchor="t" anchorCtr="1" compatLnSpc="1">
              <a:prstTxWarp prst="textNoShape">
                <a:avLst/>
              </a:prstTxWarp>
              <a:noAutofit/>
            </a:bodyPr>
            <a:lstStyle/>
            <a:p>
              <a:pPr algn="ctr" defTabSz="685800" fontAlgn="base">
                <a:lnSpc>
                  <a:spcPct val="95000"/>
                </a:lnSpc>
                <a:spcBef>
                  <a:spcPct val="30000"/>
                </a:spcBef>
                <a:spcAft>
                  <a:spcPct val="0"/>
                </a:spcAft>
                <a:buClr>
                  <a:prstClr val="white"/>
                </a:buClr>
                <a:buFont typeface="Wingdings" pitchFamily="2" charset="2"/>
                <a:buNone/>
              </a:pPr>
              <a:endParaRPr lang="en-US" sz="1500">
                <a:solidFill>
                  <a:srgbClr val="FFFFFF"/>
                </a:solidFill>
                <a:effectLst>
                  <a:outerShdw blurRad="38100" dist="38100" dir="2700000" algn="tl">
                    <a:srgbClr val="000000">
                      <a:alpha val="43137"/>
                    </a:srgbClr>
                  </a:outerShdw>
                </a:effectLst>
                <a:latin typeface="Arial Narrow" pitchFamily="34" charset="0"/>
                <a:cs typeface="Arial" charset="0"/>
              </a:endParaRPr>
            </a:p>
          </p:txBody>
        </p:sp>
        <p:sp>
          <p:nvSpPr>
            <p:cNvPr id="15" name="Rectangle 14"/>
            <p:cNvSpPr>
              <a:spLocks noChangeAspect="1"/>
            </p:cNvSpPr>
            <p:nvPr userDrawn="1"/>
          </p:nvSpPr>
          <p:spPr bwMode="auto">
            <a:xfrm>
              <a:off x="10764089" y="-602416"/>
              <a:ext cx="2052933" cy="2034494"/>
            </a:xfrm>
            <a:prstGeom prst="rect">
              <a:avLst/>
            </a:prstGeom>
            <a:blipFill dpi="0" rotWithShape="1">
              <a:blip r:embed="rId4" cstate="screen">
                <a:alphaModFix amt="11000"/>
                <a:extLst>
                  <a:ext uri="{28A0092B-C50C-407E-A947-70E740481C1C}">
                    <a14:useLocalDpi xmlns:a14="http://schemas.microsoft.com/office/drawing/2010/main"/>
                  </a:ext>
                </a:extLst>
              </a:blip>
              <a:srcRect/>
              <a:stretch>
                <a:fillRect/>
              </a:stretch>
            </a:blipFill>
            <a:ln w="9525" cap="flat" cmpd="sng" algn="ctr">
              <a:noFill/>
              <a:prstDash val="solid"/>
              <a:round/>
              <a:headEnd type="none" w="med" len="med"/>
              <a:tailEnd type="none" w="med" len="med"/>
            </a:ln>
            <a:effectLst/>
            <a:sp3d prstMaterial="metal">
              <a:bevelT w="107950"/>
              <a:bevelB w="95250"/>
            </a:sp3d>
          </p:spPr>
          <p:txBody>
            <a:bodyPr vert="horz" wrap="square" lIns="91372" tIns="45688" rIns="91372" bIns="45688" numCol="1" rtlCol="0" anchor="t" anchorCtr="1" compatLnSpc="1">
              <a:prstTxWarp prst="textNoShape">
                <a:avLst/>
              </a:prstTxWarp>
              <a:noAutofit/>
            </a:bodyPr>
            <a:lstStyle/>
            <a:p>
              <a:pPr algn="ctr" defTabSz="685800" fontAlgn="base">
                <a:lnSpc>
                  <a:spcPct val="95000"/>
                </a:lnSpc>
                <a:spcBef>
                  <a:spcPct val="30000"/>
                </a:spcBef>
                <a:spcAft>
                  <a:spcPct val="0"/>
                </a:spcAft>
                <a:buClr>
                  <a:prstClr val="white"/>
                </a:buClr>
                <a:buFont typeface="Wingdings" pitchFamily="2" charset="2"/>
                <a:buNone/>
              </a:pPr>
              <a:endParaRPr lang="en-US" sz="1500">
                <a:solidFill>
                  <a:srgbClr val="FFFFFF"/>
                </a:solidFill>
                <a:effectLst>
                  <a:outerShdw blurRad="38100" dist="38100" dir="2700000" algn="tl">
                    <a:srgbClr val="000000">
                      <a:alpha val="43137"/>
                    </a:srgbClr>
                  </a:outerShdw>
                </a:effectLst>
                <a:latin typeface="Arial Narrow" pitchFamily="34" charset="0"/>
                <a:cs typeface="Arial" charset="0"/>
              </a:endParaRPr>
            </a:p>
          </p:txBody>
        </p:sp>
        <p:sp>
          <p:nvSpPr>
            <p:cNvPr id="16" name="Rectangle 15"/>
            <p:cNvSpPr>
              <a:spLocks noChangeAspect="1"/>
            </p:cNvSpPr>
            <p:nvPr userDrawn="1"/>
          </p:nvSpPr>
          <p:spPr bwMode="auto">
            <a:xfrm flipV="1">
              <a:off x="-242296" y="810"/>
              <a:ext cx="2727265" cy="2702771"/>
            </a:xfrm>
            <a:prstGeom prst="rect">
              <a:avLst/>
            </a:prstGeom>
            <a:blipFill dpi="0" rotWithShape="1">
              <a:blip r:embed="rId3" cstate="screen">
                <a:alphaModFix amt="11000"/>
                <a:extLst>
                  <a:ext uri="{28A0092B-C50C-407E-A947-70E740481C1C}">
                    <a14:useLocalDpi xmlns:a14="http://schemas.microsoft.com/office/drawing/2010/main"/>
                  </a:ext>
                </a:extLst>
              </a:blip>
              <a:srcRect/>
              <a:stretch>
                <a:fillRect/>
              </a:stretch>
            </a:blipFill>
            <a:ln w="9525" cap="flat" cmpd="sng" algn="ctr">
              <a:noFill/>
              <a:prstDash val="solid"/>
              <a:round/>
              <a:headEnd type="none" w="med" len="med"/>
              <a:tailEnd type="none" w="med" len="med"/>
            </a:ln>
            <a:effectLst/>
            <a:sp3d prstMaterial="metal">
              <a:bevelT w="107950"/>
              <a:bevelB w="95250"/>
            </a:sp3d>
          </p:spPr>
          <p:txBody>
            <a:bodyPr vert="horz" wrap="square" lIns="91372" tIns="45688" rIns="91372" bIns="45688" numCol="1" rtlCol="0" anchor="t" anchorCtr="1" compatLnSpc="1">
              <a:prstTxWarp prst="textNoShape">
                <a:avLst/>
              </a:prstTxWarp>
              <a:noAutofit/>
            </a:bodyPr>
            <a:lstStyle/>
            <a:p>
              <a:pPr algn="ctr" defTabSz="685800" fontAlgn="base">
                <a:lnSpc>
                  <a:spcPct val="95000"/>
                </a:lnSpc>
                <a:spcBef>
                  <a:spcPct val="30000"/>
                </a:spcBef>
                <a:spcAft>
                  <a:spcPct val="0"/>
                </a:spcAft>
                <a:buClr>
                  <a:prstClr val="white"/>
                </a:buClr>
                <a:buFont typeface="Wingdings" pitchFamily="2" charset="2"/>
                <a:buNone/>
              </a:pPr>
              <a:endParaRPr lang="en-US" sz="1500">
                <a:solidFill>
                  <a:srgbClr val="FFFFFF"/>
                </a:solidFill>
                <a:effectLst>
                  <a:outerShdw blurRad="38100" dist="38100" dir="2700000" algn="tl">
                    <a:srgbClr val="000000">
                      <a:alpha val="43137"/>
                    </a:srgbClr>
                  </a:outerShdw>
                </a:effectLst>
                <a:latin typeface="Arial Narrow" pitchFamily="34" charset="0"/>
                <a:cs typeface="Arial" charset="0"/>
              </a:endParaRPr>
            </a:p>
          </p:txBody>
        </p:sp>
        <p:sp>
          <p:nvSpPr>
            <p:cNvPr id="17" name="Rectangle 16"/>
            <p:cNvSpPr>
              <a:spLocks noChangeAspect="1"/>
            </p:cNvSpPr>
            <p:nvPr userDrawn="1"/>
          </p:nvSpPr>
          <p:spPr bwMode="auto">
            <a:xfrm flipV="1">
              <a:off x="1475711" y="988044"/>
              <a:ext cx="2052933" cy="2034494"/>
            </a:xfrm>
            <a:prstGeom prst="rect">
              <a:avLst/>
            </a:prstGeom>
            <a:blipFill dpi="0" rotWithShape="1">
              <a:blip r:embed="rId4" cstate="screen">
                <a:alphaModFix amt="11000"/>
                <a:extLst>
                  <a:ext uri="{28A0092B-C50C-407E-A947-70E740481C1C}">
                    <a14:useLocalDpi xmlns:a14="http://schemas.microsoft.com/office/drawing/2010/main"/>
                  </a:ext>
                </a:extLst>
              </a:blip>
              <a:srcRect/>
              <a:stretch>
                <a:fillRect/>
              </a:stretch>
            </a:blipFill>
            <a:ln w="9525" cap="flat" cmpd="sng" algn="ctr">
              <a:noFill/>
              <a:prstDash val="solid"/>
              <a:round/>
              <a:headEnd type="none" w="med" len="med"/>
              <a:tailEnd type="none" w="med" len="med"/>
            </a:ln>
            <a:effectLst/>
            <a:sp3d prstMaterial="metal">
              <a:bevelT w="107950"/>
              <a:bevelB w="95250"/>
            </a:sp3d>
          </p:spPr>
          <p:txBody>
            <a:bodyPr vert="horz" wrap="square" lIns="91372" tIns="45688" rIns="91372" bIns="45688" numCol="1" rtlCol="0" anchor="t" anchorCtr="1" compatLnSpc="1">
              <a:prstTxWarp prst="textNoShape">
                <a:avLst/>
              </a:prstTxWarp>
              <a:noAutofit/>
            </a:bodyPr>
            <a:lstStyle/>
            <a:p>
              <a:pPr algn="ctr" defTabSz="685800" fontAlgn="base">
                <a:lnSpc>
                  <a:spcPct val="95000"/>
                </a:lnSpc>
                <a:spcBef>
                  <a:spcPct val="30000"/>
                </a:spcBef>
                <a:spcAft>
                  <a:spcPct val="0"/>
                </a:spcAft>
                <a:buClr>
                  <a:prstClr val="white"/>
                </a:buClr>
                <a:buFont typeface="Wingdings" pitchFamily="2" charset="2"/>
                <a:buNone/>
              </a:pPr>
              <a:endParaRPr lang="en-US" sz="1500">
                <a:solidFill>
                  <a:srgbClr val="FFFFFF"/>
                </a:solidFill>
                <a:effectLst>
                  <a:outerShdw blurRad="38100" dist="38100" dir="2700000" algn="tl">
                    <a:srgbClr val="000000">
                      <a:alpha val="43137"/>
                    </a:srgbClr>
                  </a:outerShdw>
                </a:effectLst>
                <a:latin typeface="Arial Narrow" pitchFamily="34" charset="0"/>
                <a:cs typeface="Arial" charset="0"/>
              </a:endParaRPr>
            </a:p>
          </p:txBody>
        </p:sp>
        <p:sp>
          <p:nvSpPr>
            <p:cNvPr id="18" name="Rectangle 17"/>
            <p:cNvSpPr>
              <a:spLocks noChangeAspect="1"/>
            </p:cNvSpPr>
            <p:nvPr userDrawn="1"/>
          </p:nvSpPr>
          <p:spPr bwMode="auto">
            <a:xfrm flipV="1">
              <a:off x="2853830" y="810"/>
              <a:ext cx="2727265" cy="2702771"/>
            </a:xfrm>
            <a:prstGeom prst="rect">
              <a:avLst/>
            </a:prstGeom>
            <a:blipFill dpi="0" rotWithShape="1">
              <a:blip r:embed="rId3" cstate="screen">
                <a:alphaModFix amt="11000"/>
                <a:extLst>
                  <a:ext uri="{28A0092B-C50C-407E-A947-70E740481C1C}">
                    <a14:useLocalDpi xmlns:a14="http://schemas.microsoft.com/office/drawing/2010/main"/>
                  </a:ext>
                </a:extLst>
              </a:blip>
              <a:srcRect/>
              <a:stretch>
                <a:fillRect/>
              </a:stretch>
            </a:blipFill>
            <a:ln w="9525" cap="flat" cmpd="sng" algn="ctr">
              <a:noFill/>
              <a:prstDash val="solid"/>
              <a:round/>
              <a:headEnd type="none" w="med" len="med"/>
              <a:tailEnd type="none" w="med" len="med"/>
            </a:ln>
            <a:effectLst/>
            <a:sp3d prstMaterial="metal">
              <a:bevelT w="107950"/>
              <a:bevelB w="95250"/>
            </a:sp3d>
          </p:spPr>
          <p:txBody>
            <a:bodyPr vert="horz" wrap="square" lIns="91372" tIns="45688" rIns="91372" bIns="45688" numCol="1" rtlCol="0" anchor="t" anchorCtr="1" compatLnSpc="1">
              <a:prstTxWarp prst="textNoShape">
                <a:avLst/>
              </a:prstTxWarp>
              <a:noAutofit/>
            </a:bodyPr>
            <a:lstStyle/>
            <a:p>
              <a:pPr algn="ctr" defTabSz="685800" fontAlgn="base">
                <a:lnSpc>
                  <a:spcPct val="95000"/>
                </a:lnSpc>
                <a:spcBef>
                  <a:spcPct val="30000"/>
                </a:spcBef>
                <a:spcAft>
                  <a:spcPct val="0"/>
                </a:spcAft>
                <a:buClr>
                  <a:prstClr val="white"/>
                </a:buClr>
                <a:buFont typeface="Wingdings" pitchFamily="2" charset="2"/>
                <a:buNone/>
              </a:pPr>
              <a:endParaRPr lang="en-US" sz="1500">
                <a:solidFill>
                  <a:srgbClr val="FFFFFF"/>
                </a:solidFill>
                <a:effectLst>
                  <a:outerShdw blurRad="38100" dist="38100" dir="2700000" algn="tl">
                    <a:srgbClr val="000000">
                      <a:alpha val="43137"/>
                    </a:srgbClr>
                  </a:outerShdw>
                </a:effectLst>
                <a:latin typeface="Arial Narrow" pitchFamily="34" charset="0"/>
                <a:cs typeface="Arial" charset="0"/>
              </a:endParaRPr>
            </a:p>
          </p:txBody>
        </p:sp>
        <p:sp>
          <p:nvSpPr>
            <p:cNvPr id="19" name="Rectangle 18"/>
            <p:cNvSpPr>
              <a:spLocks noChangeAspect="1"/>
            </p:cNvSpPr>
            <p:nvPr userDrawn="1"/>
          </p:nvSpPr>
          <p:spPr bwMode="auto">
            <a:xfrm flipV="1">
              <a:off x="4571837" y="988044"/>
              <a:ext cx="2052933" cy="2034494"/>
            </a:xfrm>
            <a:prstGeom prst="rect">
              <a:avLst/>
            </a:prstGeom>
            <a:blipFill dpi="0" rotWithShape="1">
              <a:blip r:embed="rId4" cstate="screen">
                <a:alphaModFix amt="11000"/>
                <a:extLst>
                  <a:ext uri="{28A0092B-C50C-407E-A947-70E740481C1C}">
                    <a14:useLocalDpi xmlns:a14="http://schemas.microsoft.com/office/drawing/2010/main"/>
                  </a:ext>
                </a:extLst>
              </a:blip>
              <a:srcRect/>
              <a:stretch>
                <a:fillRect/>
              </a:stretch>
            </a:blipFill>
            <a:ln w="9525" cap="flat" cmpd="sng" algn="ctr">
              <a:noFill/>
              <a:prstDash val="solid"/>
              <a:round/>
              <a:headEnd type="none" w="med" len="med"/>
              <a:tailEnd type="none" w="med" len="med"/>
            </a:ln>
            <a:effectLst/>
            <a:sp3d prstMaterial="metal">
              <a:bevelT w="107950"/>
              <a:bevelB w="95250"/>
            </a:sp3d>
          </p:spPr>
          <p:txBody>
            <a:bodyPr vert="horz" wrap="square" lIns="91372" tIns="45688" rIns="91372" bIns="45688" numCol="1" rtlCol="0" anchor="t" anchorCtr="1" compatLnSpc="1">
              <a:prstTxWarp prst="textNoShape">
                <a:avLst/>
              </a:prstTxWarp>
              <a:noAutofit/>
            </a:bodyPr>
            <a:lstStyle/>
            <a:p>
              <a:pPr algn="ctr" defTabSz="685800" fontAlgn="base">
                <a:lnSpc>
                  <a:spcPct val="95000"/>
                </a:lnSpc>
                <a:spcBef>
                  <a:spcPct val="30000"/>
                </a:spcBef>
                <a:spcAft>
                  <a:spcPct val="0"/>
                </a:spcAft>
                <a:buClr>
                  <a:prstClr val="white"/>
                </a:buClr>
                <a:buFont typeface="Wingdings" pitchFamily="2" charset="2"/>
                <a:buNone/>
              </a:pPr>
              <a:endParaRPr lang="en-US" sz="1500">
                <a:solidFill>
                  <a:srgbClr val="FFFFFF"/>
                </a:solidFill>
                <a:effectLst>
                  <a:outerShdw blurRad="38100" dist="38100" dir="2700000" algn="tl">
                    <a:srgbClr val="000000">
                      <a:alpha val="43137"/>
                    </a:srgbClr>
                  </a:outerShdw>
                </a:effectLst>
                <a:latin typeface="Arial Narrow" pitchFamily="34" charset="0"/>
                <a:cs typeface="Arial" charset="0"/>
              </a:endParaRPr>
            </a:p>
          </p:txBody>
        </p:sp>
        <p:sp>
          <p:nvSpPr>
            <p:cNvPr id="20" name="Rectangle 19"/>
            <p:cNvSpPr>
              <a:spLocks noChangeAspect="1"/>
            </p:cNvSpPr>
            <p:nvPr userDrawn="1"/>
          </p:nvSpPr>
          <p:spPr bwMode="auto">
            <a:xfrm flipV="1">
              <a:off x="5949956" y="810"/>
              <a:ext cx="2727265" cy="2702771"/>
            </a:xfrm>
            <a:prstGeom prst="rect">
              <a:avLst/>
            </a:prstGeom>
            <a:blipFill dpi="0" rotWithShape="1">
              <a:blip r:embed="rId3" cstate="screen">
                <a:alphaModFix amt="11000"/>
                <a:extLst>
                  <a:ext uri="{28A0092B-C50C-407E-A947-70E740481C1C}">
                    <a14:useLocalDpi xmlns:a14="http://schemas.microsoft.com/office/drawing/2010/main"/>
                  </a:ext>
                </a:extLst>
              </a:blip>
              <a:srcRect/>
              <a:stretch>
                <a:fillRect/>
              </a:stretch>
            </a:blipFill>
            <a:ln w="9525" cap="flat" cmpd="sng" algn="ctr">
              <a:noFill/>
              <a:prstDash val="solid"/>
              <a:round/>
              <a:headEnd type="none" w="med" len="med"/>
              <a:tailEnd type="none" w="med" len="med"/>
            </a:ln>
            <a:effectLst/>
            <a:sp3d prstMaterial="metal">
              <a:bevelT w="107950"/>
              <a:bevelB w="95250"/>
            </a:sp3d>
          </p:spPr>
          <p:txBody>
            <a:bodyPr vert="horz" wrap="square" lIns="91372" tIns="45688" rIns="91372" bIns="45688" numCol="1" rtlCol="0" anchor="t" anchorCtr="1" compatLnSpc="1">
              <a:prstTxWarp prst="textNoShape">
                <a:avLst/>
              </a:prstTxWarp>
              <a:noAutofit/>
            </a:bodyPr>
            <a:lstStyle/>
            <a:p>
              <a:pPr algn="ctr" defTabSz="685800" fontAlgn="base">
                <a:lnSpc>
                  <a:spcPct val="95000"/>
                </a:lnSpc>
                <a:spcBef>
                  <a:spcPct val="30000"/>
                </a:spcBef>
                <a:spcAft>
                  <a:spcPct val="0"/>
                </a:spcAft>
                <a:buClr>
                  <a:prstClr val="white"/>
                </a:buClr>
                <a:buFont typeface="Wingdings" pitchFamily="2" charset="2"/>
                <a:buNone/>
              </a:pPr>
              <a:endParaRPr lang="en-US" sz="1500">
                <a:solidFill>
                  <a:srgbClr val="FFFFFF"/>
                </a:solidFill>
                <a:effectLst>
                  <a:outerShdw blurRad="38100" dist="38100" dir="2700000" algn="tl">
                    <a:srgbClr val="000000">
                      <a:alpha val="43137"/>
                    </a:srgbClr>
                  </a:outerShdw>
                </a:effectLst>
                <a:latin typeface="Arial Narrow" pitchFamily="34" charset="0"/>
                <a:cs typeface="Arial" charset="0"/>
              </a:endParaRPr>
            </a:p>
          </p:txBody>
        </p:sp>
        <p:sp>
          <p:nvSpPr>
            <p:cNvPr id="21" name="Rectangle 20"/>
            <p:cNvSpPr>
              <a:spLocks noChangeAspect="1"/>
            </p:cNvSpPr>
            <p:nvPr userDrawn="1"/>
          </p:nvSpPr>
          <p:spPr bwMode="auto">
            <a:xfrm flipV="1">
              <a:off x="7667963" y="988044"/>
              <a:ext cx="2052933" cy="2034494"/>
            </a:xfrm>
            <a:prstGeom prst="rect">
              <a:avLst/>
            </a:prstGeom>
            <a:blipFill dpi="0" rotWithShape="1">
              <a:blip r:embed="rId4" cstate="screen">
                <a:alphaModFix amt="11000"/>
                <a:extLst>
                  <a:ext uri="{28A0092B-C50C-407E-A947-70E740481C1C}">
                    <a14:useLocalDpi xmlns:a14="http://schemas.microsoft.com/office/drawing/2010/main"/>
                  </a:ext>
                </a:extLst>
              </a:blip>
              <a:srcRect/>
              <a:stretch>
                <a:fillRect/>
              </a:stretch>
            </a:blipFill>
            <a:ln w="9525" cap="flat" cmpd="sng" algn="ctr">
              <a:noFill/>
              <a:prstDash val="solid"/>
              <a:round/>
              <a:headEnd type="none" w="med" len="med"/>
              <a:tailEnd type="none" w="med" len="med"/>
            </a:ln>
            <a:effectLst/>
            <a:sp3d prstMaterial="metal">
              <a:bevelT w="107950"/>
              <a:bevelB w="95250"/>
            </a:sp3d>
          </p:spPr>
          <p:txBody>
            <a:bodyPr vert="horz" wrap="square" lIns="91372" tIns="45688" rIns="91372" bIns="45688" numCol="1" rtlCol="0" anchor="t" anchorCtr="1" compatLnSpc="1">
              <a:prstTxWarp prst="textNoShape">
                <a:avLst/>
              </a:prstTxWarp>
              <a:noAutofit/>
            </a:bodyPr>
            <a:lstStyle/>
            <a:p>
              <a:pPr algn="ctr" defTabSz="685800" fontAlgn="base">
                <a:lnSpc>
                  <a:spcPct val="95000"/>
                </a:lnSpc>
                <a:spcBef>
                  <a:spcPct val="30000"/>
                </a:spcBef>
                <a:spcAft>
                  <a:spcPct val="0"/>
                </a:spcAft>
                <a:buClr>
                  <a:prstClr val="white"/>
                </a:buClr>
                <a:buFont typeface="Wingdings" pitchFamily="2" charset="2"/>
                <a:buNone/>
              </a:pPr>
              <a:endParaRPr lang="en-US" sz="1500">
                <a:solidFill>
                  <a:srgbClr val="FFFFFF"/>
                </a:solidFill>
                <a:effectLst>
                  <a:outerShdw blurRad="38100" dist="38100" dir="2700000" algn="tl">
                    <a:srgbClr val="000000">
                      <a:alpha val="43137"/>
                    </a:srgbClr>
                  </a:outerShdw>
                </a:effectLst>
                <a:latin typeface="Arial Narrow" pitchFamily="34" charset="0"/>
                <a:cs typeface="Arial" charset="0"/>
              </a:endParaRPr>
            </a:p>
          </p:txBody>
        </p:sp>
        <p:sp>
          <p:nvSpPr>
            <p:cNvPr id="22" name="Rectangle 21"/>
            <p:cNvSpPr>
              <a:spLocks noChangeAspect="1"/>
            </p:cNvSpPr>
            <p:nvPr userDrawn="1"/>
          </p:nvSpPr>
          <p:spPr bwMode="auto">
            <a:xfrm flipV="1">
              <a:off x="9046082" y="810"/>
              <a:ext cx="2727265" cy="2702771"/>
            </a:xfrm>
            <a:prstGeom prst="rect">
              <a:avLst/>
            </a:prstGeom>
            <a:blipFill dpi="0" rotWithShape="1">
              <a:blip r:embed="rId3" cstate="screen">
                <a:alphaModFix amt="11000"/>
                <a:extLst>
                  <a:ext uri="{28A0092B-C50C-407E-A947-70E740481C1C}">
                    <a14:useLocalDpi xmlns:a14="http://schemas.microsoft.com/office/drawing/2010/main"/>
                  </a:ext>
                </a:extLst>
              </a:blip>
              <a:srcRect/>
              <a:stretch>
                <a:fillRect/>
              </a:stretch>
            </a:blipFill>
            <a:ln w="9525" cap="flat" cmpd="sng" algn="ctr">
              <a:noFill/>
              <a:prstDash val="solid"/>
              <a:round/>
              <a:headEnd type="none" w="med" len="med"/>
              <a:tailEnd type="none" w="med" len="med"/>
            </a:ln>
            <a:effectLst/>
            <a:sp3d prstMaterial="metal">
              <a:bevelT w="107950"/>
              <a:bevelB w="95250"/>
            </a:sp3d>
          </p:spPr>
          <p:txBody>
            <a:bodyPr vert="horz" wrap="square" lIns="91372" tIns="45688" rIns="91372" bIns="45688" numCol="1" rtlCol="0" anchor="t" anchorCtr="1" compatLnSpc="1">
              <a:prstTxWarp prst="textNoShape">
                <a:avLst/>
              </a:prstTxWarp>
              <a:noAutofit/>
            </a:bodyPr>
            <a:lstStyle/>
            <a:p>
              <a:pPr algn="ctr" defTabSz="685800" fontAlgn="base">
                <a:lnSpc>
                  <a:spcPct val="95000"/>
                </a:lnSpc>
                <a:spcBef>
                  <a:spcPct val="30000"/>
                </a:spcBef>
                <a:spcAft>
                  <a:spcPct val="0"/>
                </a:spcAft>
                <a:buClr>
                  <a:prstClr val="white"/>
                </a:buClr>
                <a:buFont typeface="Wingdings" pitchFamily="2" charset="2"/>
                <a:buNone/>
              </a:pPr>
              <a:endParaRPr lang="en-US" sz="1500">
                <a:solidFill>
                  <a:srgbClr val="FFFFFF"/>
                </a:solidFill>
                <a:effectLst>
                  <a:outerShdw blurRad="38100" dist="38100" dir="2700000" algn="tl">
                    <a:srgbClr val="000000">
                      <a:alpha val="43137"/>
                    </a:srgbClr>
                  </a:outerShdw>
                </a:effectLst>
                <a:latin typeface="Arial Narrow" pitchFamily="34" charset="0"/>
                <a:cs typeface="Arial" charset="0"/>
              </a:endParaRPr>
            </a:p>
          </p:txBody>
        </p:sp>
        <p:sp>
          <p:nvSpPr>
            <p:cNvPr id="23" name="Rectangle 22"/>
            <p:cNvSpPr>
              <a:spLocks noChangeAspect="1"/>
            </p:cNvSpPr>
            <p:nvPr userDrawn="1"/>
          </p:nvSpPr>
          <p:spPr bwMode="auto">
            <a:xfrm flipV="1">
              <a:off x="10764089" y="988044"/>
              <a:ext cx="2052933" cy="2034494"/>
            </a:xfrm>
            <a:prstGeom prst="rect">
              <a:avLst/>
            </a:prstGeom>
            <a:blipFill dpi="0" rotWithShape="1">
              <a:blip r:embed="rId4" cstate="screen">
                <a:alphaModFix amt="11000"/>
                <a:extLst>
                  <a:ext uri="{28A0092B-C50C-407E-A947-70E740481C1C}">
                    <a14:useLocalDpi xmlns:a14="http://schemas.microsoft.com/office/drawing/2010/main"/>
                  </a:ext>
                </a:extLst>
              </a:blip>
              <a:srcRect/>
              <a:stretch>
                <a:fillRect/>
              </a:stretch>
            </a:blipFill>
            <a:ln w="9525" cap="flat" cmpd="sng" algn="ctr">
              <a:noFill/>
              <a:prstDash val="solid"/>
              <a:round/>
              <a:headEnd type="none" w="med" len="med"/>
              <a:tailEnd type="none" w="med" len="med"/>
            </a:ln>
            <a:effectLst/>
            <a:sp3d prstMaterial="metal">
              <a:bevelT w="107950"/>
              <a:bevelB w="95250"/>
            </a:sp3d>
          </p:spPr>
          <p:txBody>
            <a:bodyPr vert="horz" wrap="square" lIns="91372" tIns="45688" rIns="91372" bIns="45688" numCol="1" rtlCol="0" anchor="t" anchorCtr="1" compatLnSpc="1">
              <a:prstTxWarp prst="textNoShape">
                <a:avLst/>
              </a:prstTxWarp>
              <a:noAutofit/>
            </a:bodyPr>
            <a:lstStyle/>
            <a:p>
              <a:pPr algn="ctr" defTabSz="685800" fontAlgn="base">
                <a:lnSpc>
                  <a:spcPct val="95000"/>
                </a:lnSpc>
                <a:spcBef>
                  <a:spcPct val="30000"/>
                </a:spcBef>
                <a:spcAft>
                  <a:spcPct val="0"/>
                </a:spcAft>
                <a:buClr>
                  <a:prstClr val="white"/>
                </a:buClr>
                <a:buFont typeface="Wingdings" pitchFamily="2" charset="2"/>
                <a:buNone/>
              </a:pPr>
              <a:endParaRPr lang="en-US" sz="1500">
                <a:solidFill>
                  <a:srgbClr val="FFFFFF"/>
                </a:solidFill>
                <a:effectLst>
                  <a:outerShdw blurRad="38100" dist="38100" dir="2700000" algn="tl">
                    <a:srgbClr val="000000">
                      <a:alpha val="43137"/>
                    </a:srgbClr>
                  </a:outerShdw>
                </a:effectLst>
                <a:latin typeface="Arial Narrow" pitchFamily="34" charset="0"/>
                <a:cs typeface="Arial" charset="0"/>
              </a:endParaRPr>
            </a:p>
          </p:txBody>
        </p:sp>
        <p:sp>
          <p:nvSpPr>
            <p:cNvPr id="24" name="Rectangle 23"/>
            <p:cNvSpPr>
              <a:spLocks noChangeAspect="1"/>
            </p:cNvSpPr>
            <p:nvPr userDrawn="1"/>
          </p:nvSpPr>
          <p:spPr bwMode="auto">
            <a:xfrm>
              <a:off x="-242296" y="1591270"/>
              <a:ext cx="2727265" cy="2702771"/>
            </a:xfrm>
            <a:prstGeom prst="rect">
              <a:avLst/>
            </a:prstGeom>
            <a:blipFill dpi="0" rotWithShape="1">
              <a:blip r:embed="rId3" cstate="screen">
                <a:alphaModFix amt="11000"/>
                <a:extLst>
                  <a:ext uri="{28A0092B-C50C-407E-A947-70E740481C1C}">
                    <a14:useLocalDpi xmlns:a14="http://schemas.microsoft.com/office/drawing/2010/main"/>
                  </a:ext>
                </a:extLst>
              </a:blip>
              <a:srcRect/>
              <a:stretch>
                <a:fillRect/>
              </a:stretch>
            </a:blipFill>
            <a:ln w="9525" cap="flat" cmpd="sng" algn="ctr">
              <a:noFill/>
              <a:prstDash val="solid"/>
              <a:round/>
              <a:headEnd type="none" w="med" len="med"/>
              <a:tailEnd type="none" w="med" len="med"/>
            </a:ln>
            <a:effectLst/>
            <a:sp3d prstMaterial="metal">
              <a:bevelT w="107950"/>
              <a:bevelB w="95250"/>
            </a:sp3d>
          </p:spPr>
          <p:txBody>
            <a:bodyPr vert="horz" wrap="square" lIns="91372" tIns="45688" rIns="91372" bIns="45688" numCol="1" rtlCol="0" anchor="t" anchorCtr="1" compatLnSpc="1">
              <a:prstTxWarp prst="textNoShape">
                <a:avLst/>
              </a:prstTxWarp>
              <a:noAutofit/>
            </a:bodyPr>
            <a:lstStyle/>
            <a:p>
              <a:pPr algn="ctr" defTabSz="685800" fontAlgn="base">
                <a:lnSpc>
                  <a:spcPct val="95000"/>
                </a:lnSpc>
                <a:spcBef>
                  <a:spcPct val="30000"/>
                </a:spcBef>
                <a:spcAft>
                  <a:spcPct val="0"/>
                </a:spcAft>
                <a:buClr>
                  <a:prstClr val="white"/>
                </a:buClr>
                <a:buFont typeface="Wingdings" pitchFamily="2" charset="2"/>
                <a:buNone/>
              </a:pPr>
              <a:endParaRPr lang="en-US" sz="1500">
                <a:solidFill>
                  <a:srgbClr val="FFFFFF"/>
                </a:solidFill>
                <a:effectLst>
                  <a:outerShdw blurRad="38100" dist="38100" dir="2700000" algn="tl">
                    <a:srgbClr val="000000">
                      <a:alpha val="43137"/>
                    </a:srgbClr>
                  </a:outerShdw>
                </a:effectLst>
                <a:latin typeface="Arial Narrow" pitchFamily="34" charset="0"/>
                <a:cs typeface="Arial" charset="0"/>
              </a:endParaRPr>
            </a:p>
          </p:txBody>
        </p:sp>
        <p:sp>
          <p:nvSpPr>
            <p:cNvPr id="25" name="Rectangle 24"/>
            <p:cNvSpPr>
              <a:spLocks noChangeAspect="1"/>
            </p:cNvSpPr>
            <p:nvPr userDrawn="1"/>
          </p:nvSpPr>
          <p:spPr bwMode="auto">
            <a:xfrm>
              <a:off x="1475711" y="2578504"/>
              <a:ext cx="2052933" cy="2034494"/>
            </a:xfrm>
            <a:prstGeom prst="rect">
              <a:avLst/>
            </a:prstGeom>
            <a:blipFill dpi="0" rotWithShape="1">
              <a:blip r:embed="rId4" cstate="screen">
                <a:alphaModFix amt="11000"/>
                <a:extLst>
                  <a:ext uri="{28A0092B-C50C-407E-A947-70E740481C1C}">
                    <a14:useLocalDpi xmlns:a14="http://schemas.microsoft.com/office/drawing/2010/main"/>
                  </a:ext>
                </a:extLst>
              </a:blip>
              <a:srcRect/>
              <a:stretch>
                <a:fillRect/>
              </a:stretch>
            </a:blipFill>
            <a:ln w="9525" cap="flat" cmpd="sng" algn="ctr">
              <a:noFill/>
              <a:prstDash val="solid"/>
              <a:round/>
              <a:headEnd type="none" w="med" len="med"/>
              <a:tailEnd type="none" w="med" len="med"/>
            </a:ln>
            <a:effectLst/>
            <a:sp3d prstMaterial="metal">
              <a:bevelT w="107950"/>
              <a:bevelB w="95250"/>
            </a:sp3d>
          </p:spPr>
          <p:txBody>
            <a:bodyPr vert="horz" wrap="square" lIns="91372" tIns="45688" rIns="91372" bIns="45688" numCol="1" rtlCol="0" anchor="t" anchorCtr="1" compatLnSpc="1">
              <a:prstTxWarp prst="textNoShape">
                <a:avLst/>
              </a:prstTxWarp>
              <a:noAutofit/>
            </a:bodyPr>
            <a:lstStyle/>
            <a:p>
              <a:pPr algn="ctr" defTabSz="685800" fontAlgn="base">
                <a:lnSpc>
                  <a:spcPct val="95000"/>
                </a:lnSpc>
                <a:spcBef>
                  <a:spcPct val="30000"/>
                </a:spcBef>
                <a:spcAft>
                  <a:spcPct val="0"/>
                </a:spcAft>
                <a:buClr>
                  <a:prstClr val="white"/>
                </a:buClr>
                <a:buFont typeface="Wingdings" pitchFamily="2" charset="2"/>
                <a:buNone/>
              </a:pPr>
              <a:endParaRPr lang="en-US" sz="1500">
                <a:solidFill>
                  <a:srgbClr val="FFFFFF"/>
                </a:solidFill>
                <a:effectLst>
                  <a:outerShdw blurRad="38100" dist="38100" dir="2700000" algn="tl">
                    <a:srgbClr val="000000">
                      <a:alpha val="43137"/>
                    </a:srgbClr>
                  </a:outerShdw>
                </a:effectLst>
                <a:latin typeface="Arial Narrow" pitchFamily="34" charset="0"/>
                <a:cs typeface="Arial" charset="0"/>
              </a:endParaRPr>
            </a:p>
          </p:txBody>
        </p:sp>
        <p:sp>
          <p:nvSpPr>
            <p:cNvPr id="26" name="Rectangle 25"/>
            <p:cNvSpPr>
              <a:spLocks noChangeAspect="1"/>
            </p:cNvSpPr>
            <p:nvPr userDrawn="1"/>
          </p:nvSpPr>
          <p:spPr bwMode="auto">
            <a:xfrm>
              <a:off x="2853830" y="1591270"/>
              <a:ext cx="2727265" cy="2702771"/>
            </a:xfrm>
            <a:prstGeom prst="rect">
              <a:avLst/>
            </a:prstGeom>
            <a:blipFill dpi="0" rotWithShape="1">
              <a:blip r:embed="rId3" cstate="screen">
                <a:alphaModFix amt="11000"/>
                <a:extLst>
                  <a:ext uri="{28A0092B-C50C-407E-A947-70E740481C1C}">
                    <a14:useLocalDpi xmlns:a14="http://schemas.microsoft.com/office/drawing/2010/main"/>
                  </a:ext>
                </a:extLst>
              </a:blip>
              <a:srcRect/>
              <a:stretch>
                <a:fillRect/>
              </a:stretch>
            </a:blipFill>
            <a:ln w="9525" cap="flat" cmpd="sng" algn="ctr">
              <a:noFill/>
              <a:prstDash val="solid"/>
              <a:round/>
              <a:headEnd type="none" w="med" len="med"/>
              <a:tailEnd type="none" w="med" len="med"/>
            </a:ln>
            <a:effectLst/>
            <a:sp3d prstMaterial="metal">
              <a:bevelT w="107950"/>
              <a:bevelB w="95250"/>
            </a:sp3d>
          </p:spPr>
          <p:txBody>
            <a:bodyPr vert="horz" wrap="square" lIns="91372" tIns="45688" rIns="91372" bIns="45688" numCol="1" rtlCol="0" anchor="t" anchorCtr="1" compatLnSpc="1">
              <a:prstTxWarp prst="textNoShape">
                <a:avLst/>
              </a:prstTxWarp>
              <a:noAutofit/>
            </a:bodyPr>
            <a:lstStyle/>
            <a:p>
              <a:pPr algn="ctr" defTabSz="685800" fontAlgn="base">
                <a:lnSpc>
                  <a:spcPct val="95000"/>
                </a:lnSpc>
                <a:spcBef>
                  <a:spcPct val="30000"/>
                </a:spcBef>
                <a:spcAft>
                  <a:spcPct val="0"/>
                </a:spcAft>
                <a:buClr>
                  <a:prstClr val="white"/>
                </a:buClr>
                <a:buFont typeface="Wingdings" pitchFamily="2" charset="2"/>
                <a:buNone/>
              </a:pPr>
              <a:endParaRPr lang="en-US" sz="1500">
                <a:solidFill>
                  <a:srgbClr val="FFFFFF"/>
                </a:solidFill>
                <a:effectLst>
                  <a:outerShdw blurRad="38100" dist="38100" dir="2700000" algn="tl">
                    <a:srgbClr val="000000">
                      <a:alpha val="43137"/>
                    </a:srgbClr>
                  </a:outerShdw>
                </a:effectLst>
                <a:latin typeface="Arial Narrow" pitchFamily="34" charset="0"/>
                <a:cs typeface="Arial" charset="0"/>
              </a:endParaRPr>
            </a:p>
          </p:txBody>
        </p:sp>
        <p:sp>
          <p:nvSpPr>
            <p:cNvPr id="27" name="Rectangle 26"/>
            <p:cNvSpPr>
              <a:spLocks noChangeAspect="1"/>
            </p:cNvSpPr>
            <p:nvPr userDrawn="1"/>
          </p:nvSpPr>
          <p:spPr bwMode="auto">
            <a:xfrm>
              <a:off x="4571837" y="2578504"/>
              <a:ext cx="2052933" cy="2034494"/>
            </a:xfrm>
            <a:prstGeom prst="rect">
              <a:avLst/>
            </a:prstGeom>
            <a:blipFill dpi="0" rotWithShape="1">
              <a:blip r:embed="rId4" cstate="screen">
                <a:alphaModFix amt="11000"/>
                <a:extLst>
                  <a:ext uri="{28A0092B-C50C-407E-A947-70E740481C1C}">
                    <a14:useLocalDpi xmlns:a14="http://schemas.microsoft.com/office/drawing/2010/main"/>
                  </a:ext>
                </a:extLst>
              </a:blip>
              <a:srcRect/>
              <a:stretch>
                <a:fillRect/>
              </a:stretch>
            </a:blipFill>
            <a:ln w="9525" cap="flat" cmpd="sng" algn="ctr">
              <a:noFill/>
              <a:prstDash val="solid"/>
              <a:round/>
              <a:headEnd type="none" w="med" len="med"/>
              <a:tailEnd type="none" w="med" len="med"/>
            </a:ln>
            <a:effectLst/>
            <a:sp3d prstMaterial="metal">
              <a:bevelT w="107950"/>
              <a:bevelB w="95250"/>
            </a:sp3d>
          </p:spPr>
          <p:txBody>
            <a:bodyPr vert="horz" wrap="square" lIns="91372" tIns="45688" rIns="91372" bIns="45688" numCol="1" rtlCol="0" anchor="t" anchorCtr="1" compatLnSpc="1">
              <a:prstTxWarp prst="textNoShape">
                <a:avLst/>
              </a:prstTxWarp>
              <a:noAutofit/>
            </a:bodyPr>
            <a:lstStyle/>
            <a:p>
              <a:pPr algn="ctr" defTabSz="685800" fontAlgn="base">
                <a:lnSpc>
                  <a:spcPct val="95000"/>
                </a:lnSpc>
                <a:spcBef>
                  <a:spcPct val="30000"/>
                </a:spcBef>
                <a:spcAft>
                  <a:spcPct val="0"/>
                </a:spcAft>
                <a:buClr>
                  <a:prstClr val="white"/>
                </a:buClr>
                <a:buFont typeface="Wingdings" pitchFamily="2" charset="2"/>
                <a:buNone/>
              </a:pPr>
              <a:endParaRPr lang="en-US" sz="1500">
                <a:solidFill>
                  <a:srgbClr val="FFFFFF"/>
                </a:solidFill>
                <a:effectLst>
                  <a:outerShdw blurRad="38100" dist="38100" dir="2700000" algn="tl">
                    <a:srgbClr val="000000">
                      <a:alpha val="43137"/>
                    </a:srgbClr>
                  </a:outerShdw>
                </a:effectLst>
                <a:latin typeface="Arial Narrow" pitchFamily="34" charset="0"/>
                <a:cs typeface="Arial" charset="0"/>
              </a:endParaRPr>
            </a:p>
          </p:txBody>
        </p:sp>
        <p:sp>
          <p:nvSpPr>
            <p:cNvPr id="28" name="Rectangle 27"/>
            <p:cNvSpPr>
              <a:spLocks noChangeAspect="1"/>
            </p:cNvSpPr>
            <p:nvPr userDrawn="1"/>
          </p:nvSpPr>
          <p:spPr bwMode="auto">
            <a:xfrm>
              <a:off x="5949956" y="1591270"/>
              <a:ext cx="2727265" cy="2702771"/>
            </a:xfrm>
            <a:prstGeom prst="rect">
              <a:avLst/>
            </a:prstGeom>
            <a:blipFill dpi="0" rotWithShape="1">
              <a:blip r:embed="rId3" cstate="screen">
                <a:alphaModFix amt="11000"/>
                <a:extLst>
                  <a:ext uri="{28A0092B-C50C-407E-A947-70E740481C1C}">
                    <a14:useLocalDpi xmlns:a14="http://schemas.microsoft.com/office/drawing/2010/main"/>
                  </a:ext>
                </a:extLst>
              </a:blip>
              <a:srcRect/>
              <a:stretch>
                <a:fillRect/>
              </a:stretch>
            </a:blipFill>
            <a:ln w="9525" cap="flat" cmpd="sng" algn="ctr">
              <a:noFill/>
              <a:prstDash val="solid"/>
              <a:round/>
              <a:headEnd type="none" w="med" len="med"/>
              <a:tailEnd type="none" w="med" len="med"/>
            </a:ln>
            <a:effectLst/>
            <a:sp3d prstMaterial="metal">
              <a:bevelT w="107950"/>
              <a:bevelB w="95250"/>
            </a:sp3d>
          </p:spPr>
          <p:txBody>
            <a:bodyPr vert="horz" wrap="square" lIns="91372" tIns="45688" rIns="91372" bIns="45688" numCol="1" rtlCol="0" anchor="t" anchorCtr="1" compatLnSpc="1">
              <a:prstTxWarp prst="textNoShape">
                <a:avLst/>
              </a:prstTxWarp>
              <a:noAutofit/>
            </a:bodyPr>
            <a:lstStyle/>
            <a:p>
              <a:pPr algn="ctr" defTabSz="685800" fontAlgn="base">
                <a:lnSpc>
                  <a:spcPct val="95000"/>
                </a:lnSpc>
                <a:spcBef>
                  <a:spcPct val="30000"/>
                </a:spcBef>
                <a:spcAft>
                  <a:spcPct val="0"/>
                </a:spcAft>
                <a:buClr>
                  <a:prstClr val="white"/>
                </a:buClr>
                <a:buFont typeface="Wingdings" pitchFamily="2" charset="2"/>
                <a:buNone/>
              </a:pPr>
              <a:endParaRPr lang="en-US" sz="1500">
                <a:solidFill>
                  <a:srgbClr val="FFFFFF"/>
                </a:solidFill>
                <a:effectLst>
                  <a:outerShdw blurRad="38100" dist="38100" dir="2700000" algn="tl">
                    <a:srgbClr val="000000">
                      <a:alpha val="43137"/>
                    </a:srgbClr>
                  </a:outerShdw>
                </a:effectLst>
                <a:latin typeface="Arial Narrow" pitchFamily="34" charset="0"/>
                <a:cs typeface="Arial" charset="0"/>
              </a:endParaRPr>
            </a:p>
          </p:txBody>
        </p:sp>
        <p:sp>
          <p:nvSpPr>
            <p:cNvPr id="29" name="Rectangle 28"/>
            <p:cNvSpPr>
              <a:spLocks noChangeAspect="1"/>
            </p:cNvSpPr>
            <p:nvPr userDrawn="1"/>
          </p:nvSpPr>
          <p:spPr bwMode="auto">
            <a:xfrm>
              <a:off x="7667963" y="2578504"/>
              <a:ext cx="2052933" cy="2034494"/>
            </a:xfrm>
            <a:prstGeom prst="rect">
              <a:avLst/>
            </a:prstGeom>
            <a:blipFill dpi="0" rotWithShape="1">
              <a:blip r:embed="rId4" cstate="screen">
                <a:alphaModFix amt="11000"/>
                <a:extLst>
                  <a:ext uri="{28A0092B-C50C-407E-A947-70E740481C1C}">
                    <a14:useLocalDpi xmlns:a14="http://schemas.microsoft.com/office/drawing/2010/main"/>
                  </a:ext>
                </a:extLst>
              </a:blip>
              <a:srcRect/>
              <a:stretch>
                <a:fillRect/>
              </a:stretch>
            </a:blipFill>
            <a:ln w="9525" cap="flat" cmpd="sng" algn="ctr">
              <a:noFill/>
              <a:prstDash val="solid"/>
              <a:round/>
              <a:headEnd type="none" w="med" len="med"/>
              <a:tailEnd type="none" w="med" len="med"/>
            </a:ln>
            <a:effectLst/>
            <a:sp3d prstMaterial="metal">
              <a:bevelT w="107950"/>
              <a:bevelB w="95250"/>
            </a:sp3d>
          </p:spPr>
          <p:txBody>
            <a:bodyPr vert="horz" wrap="square" lIns="91372" tIns="45688" rIns="91372" bIns="45688" numCol="1" rtlCol="0" anchor="t" anchorCtr="1" compatLnSpc="1">
              <a:prstTxWarp prst="textNoShape">
                <a:avLst/>
              </a:prstTxWarp>
              <a:noAutofit/>
            </a:bodyPr>
            <a:lstStyle/>
            <a:p>
              <a:pPr algn="ctr" defTabSz="685800" fontAlgn="base">
                <a:lnSpc>
                  <a:spcPct val="95000"/>
                </a:lnSpc>
                <a:spcBef>
                  <a:spcPct val="30000"/>
                </a:spcBef>
                <a:spcAft>
                  <a:spcPct val="0"/>
                </a:spcAft>
                <a:buClr>
                  <a:prstClr val="white"/>
                </a:buClr>
                <a:buFont typeface="Wingdings" pitchFamily="2" charset="2"/>
                <a:buNone/>
              </a:pPr>
              <a:endParaRPr lang="en-US" sz="1500">
                <a:solidFill>
                  <a:srgbClr val="FFFFFF"/>
                </a:solidFill>
                <a:effectLst>
                  <a:outerShdw blurRad="38100" dist="38100" dir="2700000" algn="tl">
                    <a:srgbClr val="000000">
                      <a:alpha val="43137"/>
                    </a:srgbClr>
                  </a:outerShdw>
                </a:effectLst>
                <a:latin typeface="Arial Narrow" pitchFamily="34" charset="0"/>
                <a:cs typeface="Arial" charset="0"/>
              </a:endParaRPr>
            </a:p>
          </p:txBody>
        </p:sp>
        <p:sp>
          <p:nvSpPr>
            <p:cNvPr id="30" name="Rectangle 29"/>
            <p:cNvSpPr>
              <a:spLocks noChangeAspect="1"/>
            </p:cNvSpPr>
            <p:nvPr userDrawn="1"/>
          </p:nvSpPr>
          <p:spPr bwMode="auto">
            <a:xfrm>
              <a:off x="9046082" y="1591270"/>
              <a:ext cx="2727265" cy="2702771"/>
            </a:xfrm>
            <a:prstGeom prst="rect">
              <a:avLst/>
            </a:prstGeom>
            <a:blipFill dpi="0" rotWithShape="1">
              <a:blip r:embed="rId3" cstate="screen">
                <a:alphaModFix amt="11000"/>
                <a:extLst>
                  <a:ext uri="{28A0092B-C50C-407E-A947-70E740481C1C}">
                    <a14:useLocalDpi xmlns:a14="http://schemas.microsoft.com/office/drawing/2010/main"/>
                  </a:ext>
                </a:extLst>
              </a:blip>
              <a:srcRect/>
              <a:stretch>
                <a:fillRect/>
              </a:stretch>
            </a:blipFill>
            <a:ln w="9525" cap="flat" cmpd="sng" algn="ctr">
              <a:noFill/>
              <a:prstDash val="solid"/>
              <a:round/>
              <a:headEnd type="none" w="med" len="med"/>
              <a:tailEnd type="none" w="med" len="med"/>
            </a:ln>
            <a:effectLst/>
            <a:sp3d prstMaterial="metal">
              <a:bevelT w="107950"/>
              <a:bevelB w="95250"/>
            </a:sp3d>
          </p:spPr>
          <p:txBody>
            <a:bodyPr vert="horz" wrap="square" lIns="91372" tIns="45688" rIns="91372" bIns="45688" numCol="1" rtlCol="0" anchor="t" anchorCtr="1" compatLnSpc="1">
              <a:prstTxWarp prst="textNoShape">
                <a:avLst/>
              </a:prstTxWarp>
              <a:noAutofit/>
            </a:bodyPr>
            <a:lstStyle/>
            <a:p>
              <a:pPr algn="ctr" defTabSz="685800" fontAlgn="base">
                <a:lnSpc>
                  <a:spcPct val="95000"/>
                </a:lnSpc>
                <a:spcBef>
                  <a:spcPct val="30000"/>
                </a:spcBef>
                <a:spcAft>
                  <a:spcPct val="0"/>
                </a:spcAft>
                <a:buClr>
                  <a:prstClr val="white"/>
                </a:buClr>
                <a:buFont typeface="Wingdings" pitchFamily="2" charset="2"/>
                <a:buNone/>
              </a:pPr>
              <a:endParaRPr lang="en-US" sz="1500">
                <a:solidFill>
                  <a:srgbClr val="FFFFFF"/>
                </a:solidFill>
                <a:effectLst>
                  <a:outerShdw blurRad="38100" dist="38100" dir="2700000" algn="tl">
                    <a:srgbClr val="000000">
                      <a:alpha val="43137"/>
                    </a:srgbClr>
                  </a:outerShdw>
                </a:effectLst>
                <a:latin typeface="Arial Narrow" pitchFamily="34" charset="0"/>
                <a:cs typeface="Arial" charset="0"/>
              </a:endParaRPr>
            </a:p>
          </p:txBody>
        </p:sp>
        <p:sp>
          <p:nvSpPr>
            <p:cNvPr id="31" name="Rectangle 30"/>
            <p:cNvSpPr>
              <a:spLocks noChangeAspect="1"/>
            </p:cNvSpPr>
            <p:nvPr userDrawn="1"/>
          </p:nvSpPr>
          <p:spPr bwMode="auto">
            <a:xfrm>
              <a:off x="10764089" y="2578504"/>
              <a:ext cx="2052933" cy="2034494"/>
            </a:xfrm>
            <a:prstGeom prst="rect">
              <a:avLst/>
            </a:prstGeom>
            <a:blipFill dpi="0" rotWithShape="1">
              <a:blip r:embed="rId4" cstate="screen">
                <a:alphaModFix amt="11000"/>
                <a:extLst>
                  <a:ext uri="{28A0092B-C50C-407E-A947-70E740481C1C}">
                    <a14:useLocalDpi xmlns:a14="http://schemas.microsoft.com/office/drawing/2010/main"/>
                  </a:ext>
                </a:extLst>
              </a:blip>
              <a:srcRect/>
              <a:stretch>
                <a:fillRect/>
              </a:stretch>
            </a:blipFill>
            <a:ln w="9525" cap="flat" cmpd="sng" algn="ctr">
              <a:noFill/>
              <a:prstDash val="solid"/>
              <a:round/>
              <a:headEnd type="none" w="med" len="med"/>
              <a:tailEnd type="none" w="med" len="med"/>
            </a:ln>
            <a:effectLst/>
            <a:sp3d prstMaterial="metal">
              <a:bevelT w="107950"/>
              <a:bevelB w="95250"/>
            </a:sp3d>
          </p:spPr>
          <p:txBody>
            <a:bodyPr vert="horz" wrap="square" lIns="91372" tIns="45688" rIns="91372" bIns="45688" numCol="1" rtlCol="0" anchor="t" anchorCtr="1" compatLnSpc="1">
              <a:prstTxWarp prst="textNoShape">
                <a:avLst/>
              </a:prstTxWarp>
              <a:noAutofit/>
            </a:bodyPr>
            <a:lstStyle/>
            <a:p>
              <a:pPr algn="ctr" defTabSz="685800" fontAlgn="base">
                <a:lnSpc>
                  <a:spcPct val="95000"/>
                </a:lnSpc>
                <a:spcBef>
                  <a:spcPct val="30000"/>
                </a:spcBef>
                <a:spcAft>
                  <a:spcPct val="0"/>
                </a:spcAft>
                <a:buClr>
                  <a:prstClr val="white"/>
                </a:buClr>
                <a:buFont typeface="Wingdings" pitchFamily="2" charset="2"/>
                <a:buNone/>
              </a:pPr>
              <a:endParaRPr lang="en-US" sz="1500">
                <a:solidFill>
                  <a:srgbClr val="FFFFFF"/>
                </a:solidFill>
                <a:effectLst>
                  <a:outerShdw blurRad="38100" dist="38100" dir="2700000" algn="tl">
                    <a:srgbClr val="000000">
                      <a:alpha val="43137"/>
                    </a:srgbClr>
                  </a:outerShdw>
                </a:effectLst>
                <a:latin typeface="Arial Narrow" pitchFamily="34" charset="0"/>
                <a:cs typeface="Arial" charset="0"/>
              </a:endParaRPr>
            </a:p>
          </p:txBody>
        </p:sp>
        <p:sp>
          <p:nvSpPr>
            <p:cNvPr id="32" name="Rectangle 31"/>
            <p:cNvSpPr>
              <a:spLocks noChangeAspect="1"/>
            </p:cNvSpPr>
            <p:nvPr userDrawn="1"/>
          </p:nvSpPr>
          <p:spPr bwMode="auto">
            <a:xfrm flipV="1">
              <a:off x="-242296" y="3181730"/>
              <a:ext cx="2727265" cy="2702771"/>
            </a:xfrm>
            <a:prstGeom prst="rect">
              <a:avLst/>
            </a:prstGeom>
            <a:blipFill dpi="0" rotWithShape="1">
              <a:blip r:embed="rId3" cstate="screen">
                <a:alphaModFix amt="11000"/>
                <a:extLst>
                  <a:ext uri="{28A0092B-C50C-407E-A947-70E740481C1C}">
                    <a14:useLocalDpi xmlns:a14="http://schemas.microsoft.com/office/drawing/2010/main"/>
                  </a:ext>
                </a:extLst>
              </a:blip>
              <a:srcRect/>
              <a:stretch>
                <a:fillRect/>
              </a:stretch>
            </a:blipFill>
            <a:ln w="9525" cap="flat" cmpd="sng" algn="ctr">
              <a:noFill/>
              <a:prstDash val="solid"/>
              <a:round/>
              <a:headEnd type="none" w="med" len="med"/>
              <a:tailEnd type="none" w="med" len="med"/>
            </a:ln>
            <a:effectLst/>
            <a:sp3d prstMaterial="metal">
              <a:bevelT w="107950"/>
              <a:bevelB w="95250"/>
            </a:sp3d>
          </p:spPr>
          <p:txBody>
            <a:bodyPr vert="horz" wrap="square" lIns="91372" tIns="45688" rIns="91372" bIns="45688" numCol="1" rtlCol="0" anchor="t" anchorCtr="1" compatLnSpc="1">
              <a:prstTxWarp prst="textNoShape">
                <a:avLst/>
              </a:prstTxWarp>
              <a:noAutofit/>
            </a:bodyPr>
            <a:lstStyle/>
            <a:p>
              <a:pPr algn="ctr" defTabSz="685800" fontAlgn="base">
                <a:lnSpc>
                  <a:spcPct val="95000"/>
                </a:lnSpc>
                <a:spcBef>
                  <a:spcPct val="30000"/>
                </a:spcBef>
                <a:spcAft>
                  <a:spcPct val="0"/>
                </a:spcAft>
                <a:buClr>
                  <a:prstClr val="white"/>
                </a:buClr>
                <a:buFont typeface="Wingdings" pitchFamily="2" charset="2"/>
                <a:buNone/>
              </a:pPr>
              <a:endParaRPr lang="en-US" sz="1500">
                <a:solidFill>
                  <a:srgbClr val="FFFFFF"/>
                </a:solidFill>
                <a:effectLst>
                  <a:outerShdw blurRad="38100" dist="38100" dir="2700000" algn="tl">
                    <a:srgbClr val="000000">
                      <a:alpha val="43137"/>
                    </a:srgbClr>
                  </a:outerShdw>
                </a:effectLst>
                <a:latin typeface="Arial Narrow" pitchFamily="34" charset="0"/>
                <a:cs typeface="Arial" charset="0"/>
              </a:endParaRPr>
            </a:p>
          </p:txBody>
        </p:sp>
        <p:sp>
          <p:nvSpPr>
            <p:cNvPr id="33" name="Rectangle 32"/>
            <p:cNvSpPr>
              <a:spLocks noChangeAspect="1"/>
            </p:cNvSpPr>
            <p:nvPr userDrawn="1"/>
          </p:nvSpPr>
          <p:spPr bwMode="auto">
            <a:xfrm flipV="1">
              <a:off x="1475711" y="4168964"/>
              <a:ext cx="2052933" cy="2034494"/>
            </a:xfrm>
            <a:prstGeom prst="rect">
              <a:avLst/>
            </a:prstGeom>
            <a:blipFill dpi="0" rotWithShape="1">
              <a:blip r:embed="rId4" cstate="screen">
                <a:alphaModFix amt="11000"/>
                <a:extLst>
                  <a:ext uri="{28A0092B-C50C-407E-A947-70E740481C1C}">
                    <a14:useLocalDpi xmlns:a14="http://schemas.microsoft.com/office/drawing/2010/main"/>
                  </a:ext>
                </a:extLst>
              </a:blip>
              <a:srcRect/>
              <a:stretch>
                <a:fillRect/>
              </a:stretch>
            </a:blipFill>
            <a:ln w="9525" cap="flat" cmpd="sng" algn="ctr">
              <a:noFill/>
              <a:prstDash val="solid"/>
              <a:round/>
              <a:headEnd type="none" w="med" len="med"/>
              <a:tailEnd type="none" w="med" len="med"/>
            </a:ln>
            <a:effectLst/>
            <a:sp3d prstMaterial="metal">
              <a:bevelT w="107950"/>
              <a:bevelB w="95250"/>
            </a:sp3d>
          </p:spPr>
          <p:txBody>
            <a:bodyPr vert="horz" wrap="square" lIns="91372" tIns="45688" rIns="91372" bIns="45688" numCol="1" rtlCol="0" anchor="t" anchorCtr="1" compatLnSpc="1">
              <a:prstTxWarp prst="textNoShape">
                <a:avLst/>
              </a:prstTxWarp>
              <a:noAutofit/>
            </a:bodyPr>
            <a:lstStyle/>
            <a:p>
              <a:pPr algn="ctr" defTabSz="685800" fontAlgn="base">
                <a:lnSpc>
                  <a:spcPct val="95000"/>
                </a:lnSpc>
                <a:spcBef>
                  <a:spcPct val="30000"/>
                </a:spcBef>
                <a:spcAft>
                  <a:spcPct val="0"/>
                </a:spcAft>
                <a:buClr>
                  <a:prstClr val="white"/>
                </a:buClr>
                <a:buFont typeface="Wingdings" pitchFamily="2" charset="2"/>
                <a:buNone/>
              </a:pPr>
              <a:endParaRPr lang="en-US" sz="1500">
                <a:solidFill>
                  <a:srgbClr val="FFFFFF"/>
                </a:solidFill>
                <a:effectLst>
                  <a:outerShdw blurRad="38100" dist="38100" dir="2700000" algn="tl">
                    <a:srgbClr val="000000">
                      <a:alpha val="43137"/>
                    </a:srgbClr>
                  </a:outerShdw>
                </a:effectLst>
                <a:latin typeface="Arial Narrow" pitchFamily="34" charset="0"/>
                <a:cs typeface="Arial" charset="0"/>
              </a:endParaRPr>
            </a:p>
          </p:txBody>
        </p:sp>
        <p:sp>
          <p:nvSpPr>
            <p:cNvPr id="34" name="Rectangle 33"/>
            <p:cNvSpPr>
              <a:spLocks noChangeAspect="1"/>
            </p:cNvSpPr>
            <p:nvPr userDrawn="1"/>
          </p:nvSpPr>
          <p:spPr bwMode="auto">
            <a:xfrm flipV="1">
              <a:off x="2853830" y="3181730"/>
              <a:ext cx="2727265" cy="2702771"/>
            </a:xfrm>
            <a:prstGeom prst="rect">
              <a:avLst/>
            </a:prstGeom>
            <a:blipFill dpi="0" rotWithShape="1">
              <a:blip r:embed="rId3" cstate="screen">
                <a:alphaModFix amt="11000"/>
                <a:extLst>
                  <a:ext uri="{28A0092B-C50C-407E-A947-70E740481C1C}">
                    <a14:useLocalDpi xmlns:a14="http://schemas.microsoft.com/office/drawing/2010/main"/>
                  </a:ext>
                </a:extLst>
              </a:blip>
              <a:srcRect/>
              <a:stretch>
                <a:fillRect/>
              </a:stretch>
            </a:blipFill>
            <a:ln w="9525" cap="flat" cmpd="sng" algn="ctr">
              <a:noFill/>
              <a:prstDash val="solid"/>
              <a:round/>
              <a:headEnd type="none" w="med" len="med"/>
              <a:tailEnd type="none" w="med" len="med"/>
            </a:ln>
            <a:effectLst/>
            <a:sp3d prstMaterial="metal">
              <a:bevelT w="107950"/>
              <a:bevelB w="95250"/>
            </a:sp3d>
          </p:spPr>
          <p:txBody>
            <a:bodyPr vert="horz" wrap="square" lIns="91372" tIns="45688" rIns="91372" bIns="45688" numCol="1" rtlCol="0" anchor="t" anchorCtr="1" compatLnSpc="1">
              <a:prstTxWarp prst="textNoShape">
                <a:avLst/>
              </a:prstTxWarp>
              <a:noAutofit/>
            </a:bodyPr>
            <a:lstStyle/>
            <a:p>
              <a:pPr algn="ctr" defTabSz="685800" fontAlgn="base">
                <a:lnSpc>
                  <a:spcPct val="95000"/>
                </a:lnSpc>
                <a:spcBef>
                  <a:spcPct val="30000"/>
                </a:spcBef>
                <a:spcAft>
                  <a:spcPct val="0"/>
                </a:spcAft>
                <a:buClr>
                  <a:prstClr val="white"/>
                </a:buClr>
                <a:buFont typeface="Wingdings" pitchFamily="2" charset="2"/>
                <a:buNone/>
              </a:pPr>
              <a:endParaRPr lang="en-US" sz="1500">
                <a:solidFill>
                  <a:srgbClr val="FFFFFF"/>
                </a:solidFill>
                <a:effectLst>
                  <a:outerShdw blurRad="38100" dist="38100" dir="2700000" algn="tl">
                    <a:srgbClr val="000000">
                      <a:alpha val="43137"/>
                    </a:srgbClr>
                  </a:outerShdw>
                </a:effectLst>
                <a:latin typeface="Arial Narrow" pitchFamily="34" charset="0"/>
                <a:cs typeface="Arial" charset="0"/>
              </a:endParaRPr>
            </a:p>
          </p:txBody>
        </p:sp>
        <p:sp>
          <p:nvSpPr>
            <p:cNvPr id="35" name="Rectangle 34"/>
            <p:cNvSpPr>
              <a:spLocks noChangeAspect="1"/>
            </p:cNvSpPr>
            <p:nvPr userDrawn="1"/>
          </p:nvSpPr>
          <p:spPr bwMode="auto">
            <a:xfrm flipV="1">
              <a:off x="4571837" y="4168964"/>
              <a:ext cx="2052933" cy="2034494"/>
            </a:xfrm>
            <a:prstGeom prst="rect">
              <a:avLst/>
            </a:prstGeom>
            <a:blipFill dpi="0" rotWithShape="1">
              <a:blip r:embed="rId4" cstate="screen">
                <a:alphaModFix amt="11000"/>
                <a:extLst>
                  <a:ext uri="{28A0092B-C50C-407E-A947-70E740481C1C}">
                    <a14:useLocalDpi xmlns:a14="http://schemas.microsoft.com/office/drawing/2010/main"/>
                  </a:ext>
                </a:extLst>
              </a:blip>
              <a:srcRect/>
              <a:stretch>
                <a:fillRect/>
              </a:stretch>
            </a:blipFill>
            <a:ln w="9525" cap="flat" cmpd="sng" algn="ctr">
              <a:noFill/>
              <a:prstDash val="solid"/>
              <a:round/>
              <a:headEnd type="none" w="med" len="med"/>
              <a:tailEnd type="none" w="med" len="med"/>
            </a:ln>
            <a:effectLst/>
            <a:sp3d prstMaterial="metal">
              <a:bevelT w="107950"/>
              <a:bevelB w="95250"/>
            </a:sp3d>
          </p:spPr>
          <p:txBody>
            <a:bodyPr vert="horz" wrap="square" lIns="91372" tIns="45688" rIns="91372" bIns="45688" numCol="1" rtlCol="0" anchor="t" anchorCtr="1" compatLnSpc="1">
              <a:prstTxWarp prst="textNoShape">
                <a:avLst/>
              </a:prstTxWarp>
              <a:noAutofit/>
            </a:bodyPr>
            <a:lstStyle/>
            <a:p>
              <a:pPr algn="ctr" defTabSz="685800" fontAlgn="base">
                <a:lnSpc>
                  <a:spcPct val="95000"/>
                </a:lnSpc>
                <a:spcBef>
                  <a:spcPct val="30000"/>
                </a:spcBef>
                <a:spcAft>
                  <a:spcPct val="0"/>
                </a:spcAft>
                <a:buClr>
                  <a:prstClr val="white"/>
                </a:buClr>
                <a:buFont typeface="Wingdings" pitchFamily="2" charset="2"/>
                <a:buNone/>
              </a:pPr>
              <a:endParaRPr lang="en-US" sz="1500">
                <a:solidFill>
                  <a:srgbClr val="FFFFFF"/>
                </a:solidFill>
                <a:effectLst>
                  <a:outerShdw blurRad="38100" dist="38100" dir="2700000" algn="tl">
                    <a:srgbClr val="000000">
                      <a:alpha val="43137"/>
                    </a:srgbClr>
                  </a:outerShdw>
                </a:effectLst>
                <a:latin typeface="Arial Narrow" pitchFamily="34" charset="0"/>
                <a:cs typeface="Arial" charset="0"/>
              </a:endParaRPr>
            </a:p>
          </p:txBody>
        </p:sp>
        <p:sp>
          <p:nvSpPr>
            <p:cNvPr id="36" name="Rectangle 35"/>
            <p:cNvSpPr>
              <a:spLocks noChangeAspect="1"/>
            </p:cNvSpPr>
            <p:nvPr userDrawn="1"/>
          </p:nvSpPr>
          <p:spPr bwMode="auto">
            <a:xfrm flipV="1">
              <a:off x="5949956" y="3181730"/>
              <a:ext cx="2727265" cy="2702771"/>
            </a:xfrm>
            <a:prstGeom prst="rect">
              <a:avLst/>
            </a:prstGeom>
            <a:blipFill dpi="0" rotWithShape="1">
              <a:blip r:embed="rId3" cstate="screen">
                <a:alphaModFix amt="11000"/>
                <a:extLst>
                  <a:ext uri="{28A0092B-C50C-407E-A947-70E740481C1C}">
                    <a14:useLocalDpi xmlns:a14="http://schemas.microsoft.com/office/drawing/2010/main"/>
                  </a:ext>
                </a:extLst>
              </a:blip>
              <a:srcRect/>
              <a:stretch>
                <a:fillRect/>
              </a:stretch>
            </a:blipFill>
            <a:ln w="9525" cap="flat" cmpd="sng" algn="ctr">
              <a:noFill/>
              <a:prstDash val="solid"/>
              <a:round/>
              <a:headEnd type="none" w="med" len="med"/>
              <a:tailEnd type="none" w="med" len="med"/>
            </a:ln>
            <a:effectLst/>
            <a:sp3d prstMaterial="metal">
              <a:bevelT w="107950"/>
              <a:bevelB w="95250"/>
            </a:sp3d>
          </p:spPr>
          <p:txBody>
            <a:bodyPr vert="horz" wrap="square" lIns="91372" tIns="45688" rIns="91372" bIns="45688" numCol="1" rtlCol="0" anchor="t" anchorCtr="1" compatLnSpc="1">
              <a:prstTxWarp prst="textNoShape">
                <a:avLst/>
              </a:prstTxWarp>
              <a:noAutofit/>
            </a:bodyPr>
            <a:lstStyle/>
            <a:p>
              <a:pPr algn="ctr" defTabSz="685800" fontAlgn="base">
                <a:lnSpc>
                  <a:spcPct val="95000"/>
                </a:lnSpc>
                <a:spcBef>
                  <a:spcPct val="30000"/>
                </a:spcBef>
                <a:spcAft>
                  <a:spcPct val="0"/>
                </a:spcAft>
                <a:buClr>
                  <a:prstClr val="white"/>
                </a:buClr>
                <a:buFont typeface="Wingdings" pitchFamily="2" charset="2"/>
                <a:buNone/>
              </a:pPr>
              <a:endParaRPr lang="en-US" sz="1500">
                <a:solidFill>
                  <a:srgbClr val="FFFFFF"/>
                </a:solidFill>
                <a:effectLst>
                  <a:outerShdw blurRad="38100" dist="38100" dir="2700000" algn="tl">
                    <a:srgbClr val="000000">
                      <a:alpha val="43137"/>
                    </a:srgbClr>
                  </a:outerShdw>
                </a:effectLst>
                <a:latin typeface="Arial Narrow" pitchFamily="34" charset="0"/>
                <a:cs typeface="Arial" charset="0"/>
              </a:endParaRPr>
            </a:p>
          </p:txBody>
        </p:sp>
        <p:sp>
          <p:nvSpPr>
            <p:cNvPr id="37" name="Rectangle 36"/>
            <p:cNvSpPr>
              <a:spLocks noChangeAspect="1"/>
            </p:cNvSpPr>
            <p:nvPr userDrawn="1"/>
          </p:nvSpPr>
          <p:spPr bwMode="auto">
            <a:xfrm flipV="1">
              <a:off x="7667963" y="4168964"/>
              <a:ext cx="2052933" cy="2034494"/>
            </a:xfrm>
            <a:prstGeom prst="rect">
              <a:avLst/>
            </a:prstGeom>
            <a:blipFill dpi="0" rotWithShape="1">
              <a:blip r:embed="rId4" cstate="screen">
                <a:alphaModFix amt="11000"/>
                <a:extLst>
                  <a:ext uri="{28A0092B-C50C-407E-A947-70E740481C1C}">
                    <a14:useLocalDpi xmlns:a14="http://schemas.microsoft.com/office/drawing/2010/main"/>
                  </a:ext>
                </a:extLst>
              </a:blip>
              <a:srcRect/>
              <a:stretch>
                <a:fillRect/>
              </a:stretch>
            </a:blipFill>
            <a:ln w="9525" cap="flat" cmpd="sng" algn="ctr">
              <a:noFill/>
              <a:prstDash val="solid"/>
              <a:round/>
              <a:headEnd type="none" w="med" len="med"/>
              <a:tailEnd type="none" w="med" len="med"/>
            </a:ln>
            <a:effectLst/>
            <a:sp3d prstMaterial="metal">
              <a:bevelT w="107950"/>
              <a:bevelB w="95250"/>
            </a:sp3d>
          </p:spPr>
          <p:txBody>
            <a:bodyPr vert="horz" wrap="square" lIns="91372" tIns="45688" rIns="91372" bIns="45688" numCol="1" rtlCol="0" anchor="t" anchorCtr="1" compatLnSpc="1">
              <a:prstTxWarp prst="textNoShape">
                <a:avLst/>
              </a:prstTxWarp>
              <a:noAutofit/>
            </a:bodyPr>
            <a:lstStyle/>
            <a:p>
              <a:pPr algn="ctr" defTabSz="685800" fontAlgn="base">
                <a:lnSpc>
                  <a:spcPct val="95000"/>
                </a:lnSpc>
                <a:spcBef>
                  <a:spcPct val="30000"/>
                </a:spcBef>
                <a:spcAft>
                  <a:spcPct val="0"/>
                </a:spcAft>
                <a:buClr>
                  <a:prstClr val="white"/>
                </a:buClr>
                <a:buFont typeface="Wingdings" pitchFamily="2" charset="2"/>
                <a:buNone/>
              </a:pPr>
              <a:endParaRPr lang="en-US" sz="1500">
                <a:solidFill>
                  <a:srgbClr val="FFFFFF"/>
                </a:solidFill>
                <a:effectLst>
                  <a:outerShdw blurRad="38100" dist="38100" dir="2700000" algn="tl">
                    <a:srgbClr val="000000">
                      <a:alpha val="43137"/>
                    </a:srgbClr>
                  </a:outerShdw>
                </a:effectLst>
                <a:latin typeface="Arial Narrow" pitchFamily="34" charset="0"/>
                <a:cs typeface="Arial" charset="0"/>
              </a:endParaRPr>
            </a:p>
          </p:txBody>
        </p:sp>
        <p:sp>
          <p:nvSpPr>
            <p:cNvPr id="38" name="Rectangle 37"/>
            <p:cNvSpPr>
              <a:spLocks noChangeAspect="1"/>
            </p:cNvSpPr>
            <p:nvPr userDrawn="1"/>
          </p:nvSpPr>
          <p:spPr bwMode="auto">
            <a:xfrm flipV="1">
              <a:off x="9046082" y="3181730"/>
              <a:ext cx="2727265" cy="2702771"/>
            </a:xfrm>
            <a:prstGeom prst="rect">
              <a:avLst/>
            </a:prstGeom>
            <a:blipFill dpi="0" rotWithShape="1">
              <a:blip r:embed="rId3" cstate="screen">
                <a:alphaModFix amt="11000"/>
                <a:extLst>
                  <a:ext uri="{28A0092B-C50C-407E-A947-70E740481C1C}">
                    <a14:useLocalDpi xmlns:a14="http://schemas.microsoft.com/office/drawing/2010/main"/>
                  </a:ext>
                </a:extLst>
              </a:blip>
              <a:srcRect/>
              <a:stretch>
                <a:fillRect/>
              </a:stretch>
            </a:blipFill>
            <a:ln w="9525" cap="flat" cmpd="sng" algn="ctr">
              <a:noFill/>
              <a:prstDash val="solid"/>
              <a:round/>
              <a:headEnd type="none" w="med" len="med"/>
              <a:tailEnd type="none" w="med" len="med"/>
            </a:ln>
            <a:effectLst/>
            <a:sp3d prstMaterial="metal">
              <a:bevelT w="107950"/>
              <a:bevelB w="95250"/>
            </a:sp3d>
          </p:spPr>
          <p:txBody>
            <a:bodyPr vert="horz" wrap="square" lIns="91372" tIns="45688" rIns="91372" bIns="45688" numCol="1" rtlCol="0" anchor="t" anchorCtr="1" compatLnSpc="1">
              <a:prstTxWarp prst="textNoShape">
                <a:avLst/>
              </a:prstTxWarp>
              <a:noAutofit/>
            </a:bodyPr>
            <a:lstStyle/>
            <a:p>
              <a:pPr algn="ctr" defTabSz="685800" fontAlgn="base">
                <a:lnSpc>
                  <a:spcPct val="95000"/>
                </a:lnSpc>
                <a:spcBef>
                  <a:spcPct val="30000"/>
                </a:spcBef>
                <a:spcAft>
                  <a:spcPct val="0"/>
                </a:spcAft>
                <a:buClr>
                  <a:prstClr val="white"/>
                </a:buClr>
                <a:buFont typeface="Wingdings" pitchFamily="2" charset="2"/>
                <a:buNone/>
              </a:pPr>
              <a:endParaRPr lang="en-US" sz="1500">
                <a:solidFill>
                  <a:srgbClr val="FFFFFF"/>
                </a:solidFill>
                <a:effectLst>
                  <a:outerShdw blurRad="38100" dist="38100" dir="2700000" algn="tl">
                    <a:srgbClr val="000000">
                      <a:alpha val="43137"/>
                    </a:srgbClr>
                  </a:outerShdw>
                </a:effectLst>
                <a:latin typeface="Arial Narrow" pitchFamily="34" charset="0"/>
                <a:cs typeface="Arial" charset="0"/>
              </a:endParaRPr>
            </a:p>
          </p:txBody>
        </p:sp>
        <p:sp>
          <p:nvSpPr>
            <p:cNvPr id="39" name="Rectangle 38"/>
            <p:cNvSpPr>
              <a:spLocks noChangeAspect="1"/>
            </p:cNvSpPr>
            <p:nvPr userDrawn="1"/>
          </p:nvSpPr>
          <p:spPr bwMode="auto">
            <a:xfrm flipV="1">
              <a:off x="10764089" y="4168964"/>
              <a:ext cx="2052933" cy="2034494"/>
            </a:xfrm>
            <a:prstGeom prst="rect">
              <a:avLst/>
            </a:prstGeom>
            <a:blipFill dpi="0" rotWithShape="1">
              <a:blip r:embed="rId4" cstate="screen">
                <a:alphaModFix amt="11000"/>
                <a:extLst>
                  <a:ext uri="{28A0092B-C50C-407E-A947-70E740481C1C}">
                    <a14:useLocalDpi xmlns:a14="http://schemas.microsoft.com/office/drawing/2010/main"/>
                  </a:ext>
                </a:extLst>
              </a:blip>
              <a:srcRect/>
              <a:stretch>
                <a:fillRect/>
              </a:stretch>
            </a:blipFill>
            <a:ln w="9525" cap="flat" cmpd="sng" algn="ctr">
              <a:noFill/>
              <a:prstDash val="solid"/>
              <a:round/>
              <a:headEnd type="none" w="med" len="med"/>
              <a:tailEnd type="none" w="med" len="med"/>
            </a:ln>
            <a:effectLst/>
            <a:sp3d prstMaterial="metal">
              <a:bevelT w="107950"/>
              <a:bevelB w="95250"/>
            </a:sp3d>
          </p:spPr>
          <p:txBody>
            <a:bodyPr vert="horz" wrap="square" lIns="91372" tIns="45688" rIns="91372" bIns="45688" numCol="1" rtlCol="0" anchor="t" anchorCtr="1" compatLnSpc="1">
              <a:prstTxWarp prst="textNoShape">
                <a:avLst/>
              </a:prstTxWarp>
              <a:noAutofit/>
            </a:bodyPr>
            <a:lstStyle/>
            <a:p>
              <a:pPr algn="ctr" defTabSz="685800" fontAlgn="base">
                <a:lnSpc>
                  <a:spcPct val="95000"/>
                </a:lnSpc>
                <a:spcBef>
                  <a:spcPct val="30000"/>
                </a:spcBef>
                <a:spcAft>
                  <a:spcPct val="0"/>
                </a:spcAft>
                <a:buClr>
                  <a:prstClr val="white"/>
                </a:buClr>
                <a:buFont typeface="Wingdings" pitchFamily="2" charset="2"/>
                <a:buNone/>
              </a:pPr>
              <a:endParaRPr lang="en-US" sz="1500">
                <a:solidFill>
                  <a:srgbClr val="FFFFFF"/>
                </a:solidFill>
                <a:effectLst>
                  <a:outerShdw blurRad="38100" dist="38100" dir="2700000" algn="tl">
                    <a:srgbClr val="000000">
                      <a:alpha val="43137"/>
                    </a:srgbClr>
                  </a:outerShdw>
                </a:effectLst>
                <a:latin typeface="Arial Narrow" pitchFamily="34" charset="0"/>
                <a:cs typeface="Arial" charset="0"/>
              </a:endParaRPr>
            </a:p>
          </p:txBody>
        </p:sp>
        <p:sp>
          <p:nvSpPr>
            <p:cNvPr id="40" name="Rectangle 39"/>
            <p:cNvSpPr>
              <a:spLocks noChangeAspect="1"/>
            </p:cNvSpPr>
            <p:nvPr userDrawn="1"/>
          </p:nvSpPr>
          <p:spPr bwMode="auto">
            <a:xfrm>
              <a:off x="-242296" y="4772192"/>
              <a:ext cx="2727265" cy="2702771"/>
            </a:xfrm>
            <a:prstGeom prst="rect">
              <a:avLst/>
            </a:prstGeom>
            <a:blipFill dpi="0" rotWithShape="1">
              <a:blip r:embed="rId3" cstate="screen">
                <a:alphaModFix amt="11000"/>
                <a:extLst>
                  <a:ext uri="{28A0092B-C50C-407E-A947-70E740481C1C}">
                    <a14:useLocalDpi xmlns:a14="http://schemas.microsoft.com/office/drawing/2010/main"/>
                  </a:ext>
                </a:extLst>
              </a:blip>
              <a:srcRect/>
              <a:stretch>
                <a:fillRect/>
              </a:stretch>
            </a:blipFill>
            <a:ln w="9525" cap="flat" cmpd="sng" algn="ctr">
              <a:noFill/>
              <a:prstDash val="solid"/>
              <a:round/>
              <a:headEnd type="none" w="med" len="med"/>
              <a:tailEnd type="none" w="med" len="med"/>
            </a:ln>
            <a:effectLst/>
            <a:sp3d prstMaterial="metal">
              <a:bevelT w="107950"/>
              <a:bevelB w="95250"/>
            </a:sp3d>
          </p:spPr>
          <p:txBody>
            <a:bodyPr vert="horz" wrap="square" lIns="91372" tIns="45688" rIns="91372" bIns="45688" numCol="1" rtlCol="0" anchor="t" anchorCtr="1" compatLnSpc="1">
              <a:prstTxWarp prst="textNoShape">
                <a:avLst/>
              </a:prstTxWarp>
              <a:noAutofit/>
            </a:bodyPr>
            <a:lstStyle/>
            <a:p>
              <a:pPr algn="ctr" defTabSz="685800" fontAlgn="base">
                <a:lnSpc>
                  <a:spcPct val="95000"/>
                </a:lnSpc>
                <a:spcBef>
                  <a:spcPct val="30000"/>
                </a:spcBef>
                <a:spcAft>
                  <a:spcPct val="0"/>
                </a:spcAft>
                <a:buClr>
                  <a:prstClr val="white"/>
                </a:buClr>
                <a:buFont typeface="Wingdings" pitchFamily="2" charset="2"/>
                <a:buNone/>
              </a:pPr>
              <a:endParaRPr lang="en-US" sz="1500">
                <a:solidFill>
                  <a:srgbClr val="FFFFFF"/>
                </a:solidFill>
                <a:effectLst>
                  <a:outerShdw blurRad="38100" dist="38100" dir="2700000" algn="tl">
                    <a:srgbClr val="000000">
                      <a:alpha val="43137"/>
                    </a:srgbClr>
                  </a:outerShdw>
                </a:effectLst>
                <a:latin typeface="Arial Narrow" pitchFamily="34" charset="0"/>
                <a:cs typeface="Arial" charset="0"/>
              </a:endParaRPr>
            </a:p>
          </p:txBody>
        </p:sp>
        <p:sp>
          <p:nvSpPr>
            <p:cNvPr id="41" name="Rectangle 40"/>
            <p:cNvSpPr>
              <a:spLocks noChangeAspect="1"/>
            </p:cNvSpPr>
            <p:nvPr userDrawn="1"/>
          </p:nvSpPr>
          <p:spPr bwMode="auto">
            <a:xfrm>
              <a:off x="1475711" y="5759426"/>
              <a:ext cx="2052933" cy="2034494"/>
            </a:xfrm>
            <a:prstGeom prst="rect">
              <a:avLst/>
            </a:prstGeom>
            <a:blipFill dpi="0" rotWithShape="1">
              <a:blip r:embed="rId4" cstate="screen">
                <a:alphaModFix amt="11000"/>
                <a:extLst>
                  <a:ext uri="{28A0092B-C50C-407E-A947-70E740481C1C}">
                    <a14:useLocalDpi xmlns:a14="http://schemas.microsoft.com/office/drawing/2010/main"/>
                  </a:ext>
                </a:extLst>
              </a:blip>
              <a:srcRect/>
              <a:stretch>
                <a:fillRect/>
              </a:stretch>
            </a:blipFill>
            <a:ln w="9525" cap="flat" cmpd="sng" algn="ctr">
              <a:noFill/>
              <a:prstDash val="solid"/>
              <a:round/>
              <a:headEnd type="none" w="med" len="med"/>
              <a:tailEnd type="none" w="med" len="med"/>
            </a:ln>
            <a:effectLst/>
            <a:sp3d prstMaterial="metal">
              <a:bevelT w="107950"/>
              <a:bevelB w="95250"/>
            </a:sp3d>
          </p:spPr>
          <p:txBody>
            <a:bodyPr vert="horz" wrap="square" lIns="91372" tIns="45688" rIns="91372" bIns="45688" numCol="1" rtlCol="0" anchor="t" anchorCtr="1" compatLnSpc="1">
              <a:prstTxWarp prst="textNoShape">
                <a:avLst/>
              </a:prstTxWarp>
              <a:noAutofit/>
            </a:bodyPr>
            <a:lstStyle/>
            <a:p>
              <a:pPr algn="ctr" defTabSz="685800" fontAlgn="base">
                <a:lnSpc>
                  <a:spcPct val="95000"/>
                </a:lnSpc>
                <a:spcBef>
                  <a:spcPct val="30000"/>
                </a:spcBef>
                <a:spcAft>
                  <a:spcPct val="0"/>
                </a:spcAft>
                <a:buClr>
                  <a:prstClr val="white"/>
                </a:buClr>
                <a:buFont typeface="Wingdings" pitchFamily="2" charset="2"/>
                <a:buNone/>
              </a:pPr>
              <a:endParaRPr lang="en-US" sz="1500">
                <a:solidFill>
                  <a:srgbClr val="FFFFFF"/>
                </a:solidFill>
                <a:effectLst>
                  <a:outerShdw blurRad="38100" dist="38100" dir="2700000" algn="tl">
                    <a:srgbClr val="000000">
                      <a:alpha val="43137"/>
                    </a:srgbClr>
                  </a:outerShdw>
                </a:effectLst>
                <a:latin typeface="Arial Narrow" pitchFamily="34" charset="0"/>
                <a:cs typeface="Arial" charset="0"/>
              </a:endParaRPr>
            </a:p>
          </p:txBody>
        </p:sp>
        <p:sp>
          <p:nvSpPr>
            <p:cNvPr id="42" name="Rectangle 41"/>
            <p:cNvSpPr>
              <a:spLocks noChangeAspect="1"/>
            </p:cNvSpPr>
            <p:nvPr userDrawn="1"/>
          </p:nvSpPr>
          <p:spPr bwMode="auto">
            <a:xfrm>
              <a:off x="2853830" y="4772192"/>
              <a:ext cx="2727265" cy="2702771"/>
            </a:xfrm>
            <a:prstGeom prst="rect">
              <a:avLst/>
            </a:prstGeom>
            <a:blipFill dpi="0" rotWithShape="1">
              <a:blip r:embed="rId3" cstate="screen">
                <a:alphaModFix amt="11000"/>
                <a:extLst>
                  <a:ext uri="{28A0092B-C50C-407E-A947-70E740481C1C}">
                    <a14:useLocalDpi xmlns:a14="http://schemas.microsoft.com/office/drawing/2010/main"/>
                  </a:ext>
                </a:extLst>
              </a:blip>
              <a:srcRect/>
              <a:stretch>
                <a:fillRect/>
              </a:stretch>
            </a:blipFill>
            <a:ln w="9525" cap="flat" cmpd="sng" algn="ctr">
              <a:noFill/>
              <a:prstDash val="solid"/>
              <a:round/>
              <a:headEnd type="none" w="med" len="med"/>
              <a:tailEnd type="none" w="med" len="med"/>
            </a:ln>
            <a:effectLst/>
            <a:sp3d prstMaterial="metal">
              <a:bevelT w="107950"/>
              <a:bevelB w="95250"/>
            </a:sp3d>
          </p:spPr>
          <p:txBody>
            <a:bodyPr vert="horz" wrap="square" lIns="91372" tIns="45688" rIns="91372" bIns="45688" numCol="1" rtlCol="0" anchor="t" anchorCtr="1" compatLnSpc="1">
              <a:prstTxWarp prst="textNoShape">
                <a:avLst/>
              </a:prstTxWarp>
              <a:noAutofit/>
            </a:bodyPr>
            <a:lstStyle/>
            <a:p>
              <a:pPr algn="ctr" defTabSz="685800" fontAlgn="base">
                <a:lnSpc>
                  <a:spcPct val="95000"/>
                </a:lnSpc>
                <a:spcBef>
                  <a:spcPct val="30000"/>
                </a:spcBef>
                <a:spcAft>
                  <a:spcPct val="0"/>
                </a:spcAft>
                <a:buClr>
                  <a:prstClr val="white"/>
                </a:buClr>
                <a:buFont typeface="Wingdings" pitchFamily="2" charset="2"/>
                <a:buNone/>
              </a:pPr>
              <a:endParaRPr lang="en-US" sz="1500">
                <a:solidFill>
                  <a:srgbClr val="FFFFFF"/>
                </a:solidFill>
                <a:effectLst>
                  <a:outerShdw blurRad="38100" dist="38100" dir="2700000" algn="tl">
                    <a:srgbClr val="000000">
                      <a:alpha val="43137"/>
                    </a:srgbClr>
                  </a:outerShdw>
                </a:effectLst>
                <a:latin typeface="Arial Narrow" pitchFamily="34" charset="0"/>
                <a:cs typeface="Arial" charset="0"/>
              </a:endParaRPr>
            </a:p>
          </p:txBody>
        </p:sp>
        <p:sp>
          <p:nvSpPr>
            <p:cNvPr id="43" name="Rectangle 42"/>
            <p:cNvSpPr>
              <a:spLocks noChangeAspect="1"/>
            </p:cNvSpPr>
            <p:nvPr userDrawn="1"/>
          </p:nvSpPr>
          <p:spPr bwMode="auto">
            <a:xfrm>
              <a:off x="4571837" y="5759426"/>
              <a:ext cx="2052933" cy="2034494"/>
            </a:xfrm>
            <a:prstGeom prst="rect">
              <a:avLst/>
            </a:prstGeom>
            <a:blipFill dpi="0" rotWithShape="1">
              <a:blip r:embed="rId4" cstate="screen">
                <a:alphaModFix amt="11000"/>
                <a:extLst>
                  <a:ext uri="{28A0092B-C50C-407E-A947-70E740481C1C}">
                    <a14:useLocalDpi xmlns:a14="http://schemas.microsoft.com/office/drawing/2010/main"/>
                  </a:ext>
                </a:extLst>
              </a:blip>
              <a:srcRect/>
              <a:stretch>
                <a:fillRect/>
              </a:stretch>
            </a:blipFill>
            <a:ln w="9525" cap="flat" cmpd="sng" algn="ctr">
              <a:noFill/>
              <a:prstDash val="solid"/>
              <a:round/>
              <a:headEnd type="none" w="med" len="med"/>
              <a:tailEnd type="none" w="med" len="med"/>
            </a:ln>
            <a:effectLst/>
            <a:sp3d prstMaterial="metal">
              <a:bevelT w="107950"/>
              <a:bevelB w="95250"/>
            </a:sp3d>
          </p:spPr>
          <p:txBody>
            <a:bodyPr vert="horz" wrap="square" lIns="91372" tIns="45688" rIns="91372" bIns="45688" numCol="1" rtlCol="0" anchor="t" anchorCtr="1" compatLnSpc="1">
              <a:prstTxWarp prst="textNoShape">
                <a:avLst/>
              </a:prstTxWarp>
              <a:noAutofit/>
            </a:bodyPr>
            <a:lstStyle/>
            <a:p>
              <a:pPr algn="ctr" defTabSz="685800" fontAlgn="base">
                <a:lnSpc>
                  <a:spcPct val="95000"/>
                </a:lnSpc>
                <a:spcBef>
                  <a:spcPct val="30000"/>
                </a:spcBef>
                <a:spcAft>
                  <a:spcPct val="0"/>
                </a:spcAft>
                <a:buClr>
                  <a:prstClr val="white"/>
                </a:buClr>
                <a:buFont typeface="Wingdings" pitchFamily="2" charset="2"/>
                <a:buNone/>
              </a:pPr>
              <a:endParaRPr lang="en-US" sz="1500">
                <a:solidFill>
                  <a:srgbClr val="FFFFFF"/>
                </a:solidFill>
                <a:effectLst>
                  <a:outerShdw blurRad="38100" dist="38100" dir="2700000" algn="tl">
                    <a:srgbClr val="000000">
                      <a:alpha val="43137"/>
                    </a:srgbClr>
                  </a:outerShdw>
                </a:effectLst>
                <a:latin typeface="Arial Narrow" pitchFamily="34" charset="0"/>
                <a:cs typeface="Arial" charset="0"/>
              </a:endParaRPr>
            </a:p>
          </p:txBody>
        </p:sp>
        <p:sp>
          <p:nvSpPr>
            <p:cNvPr id="44" name="Rectangle 43"/>
            <p:cNvSpPr>
              <a:spLocks noChangeAspect="1"/>
            </p:cNvSpPr>
            <p:nvPr userDrawn="1"/>
          </p:nvSpPr>
          <p:spPr bwMode="auto">
            <a:xfrm>
              <a:off x="5949956" y="4772192"/>
              <a:ext cx="2727265" cy="2702771"/>
            </a:xfrm>
            <a:prstGeom prst="rect">
              <a:avLst/>
            </a:prstGeom>
            <a:blipFill dpi="0" rotWithShape="1">
              <a:blip r:embed="rId3" cstate="screen">
                <a:alphaModFix amt="11000"/>
                <a:extLst>
                  <a:ext uri="{28A0092B-C50C-407E-A947-70E740481C1C}">
                    <a14:useLocalDpi xmlns:a14="http://schemas.microsoft.com/office/drawing/2010/main"/>
                  </a:ext>
                </a:extLst>
              </a:blip>
              <a:srcRect/>
              <a:stretch>
                <a:fillRect/>
              </a:stretch>
            </a:blipFill>
            <a:ln w="9525" cap="flat" cmpd="sng" algn="ctr">
              <a:noFill/>
              <a:prstDash val="solid"/>
              <a:round/>
              <a:headEnd type="none" w="med" len="med"/>
              <a:tailEnd type="none" w="med" len="med"/>
            </a:ln>
            <a:effectLst/>
            <a:sp3d prstMaterial="metal">
              <a:bevelT w="107950"/>
              <a:bevelB w="95250"/>
            </a:sp3d>
          </p:spPr>
          <p:txBody>
            <a:bodyPr vert="horz" wrap="square" lIns="91372" tIns="45688" rIns="91372" bIns="45688" numCol="1" rtlCol="0" anchor="t" anchorCtr="1" compatLnSpc="1">
              <a:prstTxWarp prst="textNoShape">
                <a:avLst/>
              </a:prstTxWarp>
              <a:noAutofit/>
            </a:bodyPr>
            <a:lstStyle/>
            <a:p>
              <a:pPr algn="ctr" defTabSz="685800" fontAlgn="base">
                <a:lnSpc>
                  <a:spcPct val="95000"/>
                </a:lnSpc>
                <a:spcBef>
                  <a:spcPct val="30000"/>
                </a:spcBef>
                <a:spcAft>
                  <a:spcPct val="0"/>
                </a:spcAft>
                <a:buClr>
                  <a:prstClr val="white"/>
                </a:buClr>
                <a:buFont typeface="Wingdings" pitchFamily="2" charset="2"/>
                <a:buNone/>
              </a:pPr>
              <a:endParaRPr lang="en-US" sz="1500">
                <a:solidFill>
                  <a:srgbClr val="FFFFFF"/>
                </a:solidFill>
                <a:effectLst>
                  <a:outerShdw blurRad="38100" dist="38100" dir="2700000" algn="tl">
                    <a:srgbClr val="000000">
                      <a:alpha val="43137"/>
                    </a:srgbClr>
                  </a:outerShdw>
                </a:effectLst>
                <a:latin typeface="Arial Narrow" pitchFamily="34" charset="0"/>
                <a:cs typeface="Arial" charset="0"/>
              </a:endParaRPr>
            </a:p>
          </p:txBody>
        </p:sp>
        <p:sp>
          <p:nvSpPr>
            <p:cNvPr id="45" name="Rectangle 44"/>
            <p:cNvSpPr>
              <a:spLocks noChangeAspect="1"/>
            </p:cNvSpPr>
            <p:nvPr userDrawn="1"/>
          </p:nvSpPr>
          <p:spPr bwMode="auto">
            <a:xfrm>
              <a:off x="7667963" y="5759426"/>
              <a:ext cx="2052933" cy="2034494"/>
            </a:xfrm>
            <a:prstGeom prst="rect">
              <a:avLst/>
            </a:prstGeom>
            <a:blipFill dpi="0" rotWithShape="1">
              <a:blip r:embed="rId4" cstate="screen">
                <a:alphaModFix amt="11000"/>
                <a:extLst>
                  <a:ext uri="{28A0092B-C50C-407E-A947-70E740481C1C}">
                    <a14:useLocalDpi xmlns:a14="http://schemas.microsoft.com/office/drawing/2010/main"/>
                  </a:ext>
                </a:extLst>
              </a:blip>
              <a:srcRect/>
              <a:stretch>
                <a:fillRect/>
              </a:stretch>
            </a:blipFill>
            <a:ln w="9525" cap="flat" cmpd="sng" algn="ctr">
              <a:noFill/>
              <a:prstDash val="solid"/>
              <a:round/>
              <a:headEnd type="none" w="med" len="med"/>
              <a:tailEnd type="none" w="med" len="med"/>
            </a:ln>
            <a:effectLst/>
            <a:sp3d prstMaterial="metal">
              <a:bevelT w="107950"/>
              <a:bevelB w="95250"/>
            </a:sp3d>
          </p:spPr>
          <p:txBody>
            <a:bodyPr vert="horz" wrap="square" lIns="91372" tIns="45688" rIns="91372" bIns="45688" numCol="1" rtlCol="0" anchor="t" anchorCtr="1" compatLnSpc="1">
              <a:prstTxWarp prst="textNoShape">
                <a:avLst/>
              </a:prstTxWarp>
              <a:noAutofit/>
            </a:bodyPr>
            <a:lstStyle/>
            <a:p>
              <a:pPr algn="ctr" defTabSz="685800" fontAlgn="base">
                <a:lnSpc>
                  <a:spcPct val="95000"/>
                </a:lnSpc>
                <a:spcBef>
                  <a:spcPct val="30000"/>
                </a:spcBef>
                <a:spcAft>
                  <a:spcPct val="0"/>
                </a:spcAft>
                <a:buClr>
                  <a:prstClr val="white"/>
                </a:buClr>
                <a:buFont typeface="Wingdings" pitchFamily="2" charset="2"/>
                <a:buNone/>
              </a:pPr>
              <a:endParaRPr lang="en-US" sz="1500">
                <a:solidFill>
                  <a:srgbClr val="FFFFFF"/>
                </a:solidFill>
                <a:effectLst>
                  <a:outerShdw blurRad="38100" dist="38100" dir="2700000" algn="tl">
                    <a:srgbClr val="000000">
                      <a:alpha val="43137"/>
                    </a:srgbClr>
                  </a:outerShdw>
                </a:effectLst>
                <a:latin typeface="Arial Narrow" pitchFamily="34" charset="0"/>
                <a:cs typeface="Arial" charset="0"/>
              </a:endParaRPr>
            </a:p>
          </p:txBody>
        </p:sp>
        <p:sp>
          <p:nvSpPr>
            <p:cNvPr id="46" name="Rectangle 45"/>
            <p:cNvSpPr>
              <a:spLocks noChangeAspect="1"/>
            </p:cNvSpPr>
            <p:nvPr userDrawn="1"/>
          </p:nvSpPr>
          <p:spPr bwMode="auto">
            <a:xfrm>
              <a:off x="9046082" y="4772192"/>
              <a:ext cx="2727265" cy="2702771"/>
            </a:xfrm>
            <a:prstGeom prst="rect">
              <a:avLst/>
            </a:prstGeom>
            <a:blipFill dpi="0" rotWithShape="1">
              <a:blip r:embed="rId3" cstate="screen">
                <a:alphaModFix amt="11000"/>
                <a:extLst>
                  <a:ext uri="{28A0092B-C50C-407E-A947-70E740481C1C}">
                    <a14:useLocalDpi xmlns:a14="http://schemas.microsoft.com/office/drawing/2010/main"/>
                  </a:ext>
                </a:extLst>
              </a:blip>
              <a:srcRect/>
              <a:stretch>
                <a:fillRect/>
              </a:stretch>
            </a:blipFill>
            <a:ln w="9525" cap="flat" cmpd="sng" algn="ctr">
              <a:noFill/>
              <a:prstDash val="solid"/>
              <a:round/>
              <a:headEnd type="none" w="med" len="med"/>
              <a:tailEnd type="none" w="med" len="med"/>
            </a:ln>
            <a:effectLst/>
            <a:sp3d prstMaterial="metal">
              <a:bevelT w="107950"/>
              <a:bevelB w="95250"/>
            </a:sp3d>
          </p:spPr>
          <p:txBody>
            <a:bodyPr vert="horz" wrap="square" lIns="91372" tIns="45688" rIns="91372" bIns="45688" numCol="1" rtlCol="0" anchor="t" anchorCtr="1" compatLnSpc="1">
              <a:prstTxWarp prst="textNoShape">
                <a:avLst/>
              </a:prstTxWarp>
              <a:noAutofit/>
            </a:bodyPr>
            <a:lstStyle/>
            <a:p>
              <a:pPr algn="ctr" defTabSz="685800" fontAlgn="base">
                <a:lnSpc>
                  <a:spcPct val="95000"/>
                </a:lnSpc>
                <a:spcBef>
                  <a:spcPct val="30000"/>
                </a:spcBef>
                <a:spcAft>
                  <a:spcPct val="0"/>
                </a:spcAft>
                <a:buClr>
                  <a:prstClr val="white"/>
                </a:buClr>
                <a:buFont typeface="Wingdings" pitchFamily="2" charset="2"/>
                <a:buNone/>
              </a:pPr>
              <a:endParaRPr lang="en-US" sz="1500">
                <a:solidFill>
                  <a:srgbClr val="FFFFFF"/>
                </a:solidFill>
                <a:effectLst>
                  <a:outerShdw blurRad="38100" dist="38100" dir="2700000" algn="tl">
                    <a:srgbClr val="000000">
                      <a:alpha val="43137"/>
                    </a:srgbClr>
                  </a:outerShdw>
                </a:effectLst>
                <a:latin typeface="Arial Narrow" pitchFamily="34" charset="0"/>
                <a:cs typeface="Arial" charset="0"/>
              </a:endParaRPr>
            </a:p>
          </p:txBody>
        </p:sp>
        <p:sp>
          <p:nvSpPr>
            <p:cNvPr id="47" name="Rectangle 46"/>
            <p:cNvSpPr>
              <a:spLocks noChangeAspect="1"/>
            </p:cNvSpPr>
            <p:nvPr userDrawn="1"/>
          </p:nvSpPr>
          <p:spPr bwMode="auto">
            <a:xfrm>
              <a:off x="10764089" y="5759426"/>
              <a:ext cx="2052933" cy="2034494"/>
            </a:xfrm>
            <a:prstGeom prst="rect">
              <a:avLst/>
            </a:prstGeom>
            <a:blipFill dpi="0" rotWithShape="1">
              <a:blip r:embed="rId4" cstate="screen">
                <a:alphaModFix amt="11000"/>
                <a:extLst>
                  <a:ext uri="{28A0092B-C50C-407E-A947-70E740481C1C}">
                    <a14:useLocalDpi xmlns:a14="http://schemas.microsoft.com/office/drawing/2010/main"/>
                  </a:ext>
                </a:extLst>
              </a:blip>
              <a:srcRect/>
              <a:stretch>
                <a:fillRect/>
              </a:stretch>
            </a:blipFill>
            <a:ln w="9525" cap="flat" cmpd="sng" algn="ctr">
              <a:noFill/>
              <a:prstDash val="solid"/>
              <a:round/>
              <a:headEnd type="none" w="med" len="med"/>
              <a:tailEnd type="none" w="med" len="med"/>
            </a:ln>
            <a:effectLst/>
            <a:sp3d prstMaterial="metal">
              <a:bevelT w="107950"/>
              <a:bevelB w="95250"/>
            </a:sp3d>
          </p:spPr>
          <p:txBody>
            <a:bodyPr vert="horz" wrap="square" lIns="91372" tIns="45688" rIns="91372" bIns="45688" numCol="1" rtlCol="0" anchor="t" anchorCtr="1" compatLnSpc="1">
              <a:prstTxWarp prst="textNoShape">
                <a:avLst/>
              </a:prstTxWarp>
              <a:noAutofit/>
            </a:bodyPr>
            <a:lstStyle/>
            <a:p>
              <a:pPr algn="ctr" defTabSz="685800" fontAlgn="base">
                <a:lnSpc>
                  <a:spcPct val="95000"/>
                </a:lnSpc>
                <a:spcBef>
                  <a:spcPct val="30000"/>
                </a:spcBef>
                <a:spcAft>
                  <a:spcPct val="0"/>
                </a:spcAft>
                <a:buClr>
                  <a:prstClr val="white"/>
                </a:buClr>
                <a:buFont typeface="Wingdings" pitchFamily="2" charset="2"/>
                <a:buNone/>
              </a:pPr>
              <a:endParaRPr lang="en-US" sz="1500">
                <a:solidFill>
                  <a:srgbClr val="FFFFFF"/>
                </a:solidFill>
                <a:effectLst>
                  <a:outerShdw blurRad="38100" dist="38100" dir="2700000" algn="tl">
                    <a:srgbClr val="000000">
                      <a:alpha val="43137"/>
                    </a:srgbClr>
                  </a:outerShdw>
                </a:effectLst>
                <a:latin typeface="Arial Narrow" pitchFamily="34" charset="0"/>
                <a:cs typeface="Arial" charset="0"/>
              </a:endParaRPr>
            </a:p>
          </p:txBody>
        </p:sp>
      </p:grpSp>
      <p:sp>
        <p:nvSpPr>
          <p:cNvPr id="48" name="Title 1"/>
          <p:cNvSpPr>
            <a:spLocks noGrp="1"/>
          </p:cNvSpPr>
          <p:nvPr>
            <p:ph type="title"/>
          </p:nvPr>
        </p:nvSpPr>
        <p:spPr>
          <a:xfrm>
            <a:off x="400050" y="120254"/>
            <a:ext cx="8272463" cy="857250"/>
          </a:xfrm>
        </p:spPr>
        <p:txBody>
          <a:bodyPr/>
          <a:lstStyle>
            <a:lvl1pPr algn="l">
              <a:defRPr>
                <a:solidFill>
                  <a:schemeClr val="accent4">
                    <a:alpha val="80000"/>
                  </a:schemeClr>
                </a:solidFill>
                <a:effectLst>
                  <a:outerShdw blurRad="38100" dist="38100" dir="2700000" algn="tl">
                    <a:srgbClr val="000000">
                      <a:alpha val="43137"/>
                    </a:srgbClr>
                  </a:outerShdw>
                </a:effectLst>
              </a:defRPr>
            </a:lvl1pPr>
          </a:lstStyle>
          <a:p>
            <a:r>
              <a:rPr lang="en-US" dirty="0"/>
              <a:t>Click to edit Master title style</a:t>
            </a:r>
          </a:p>
        </p:txBody>
      </p:sp>
      <p:sp>
        <p:nvSpPr>
          <p:cNvPr id="49" name="Content Placeholder 2"/>
          <p:cNvSpPr>
            <a:spLocks noGrp="1"/>
          </p:cNvSpPr>
          <p:nvPr>
            <p:ph idx="1"/>
          </p:nvPr>
        </p:nvSpPr>
        <p:spPr>
          <a:xfrm>
            <a:off x="385762" y="1200152"/>
            <a:ext cx="8329613" cy="3394473"/>
          </a:xfrm>
        </p:spPr>
        <p:txBody>
          <a:bodyPr anchor="t" anchorCtr="0"/>
          <a:lstStyle>
            <a:lvl1pPr marL="214313" indent="-214313" algn="l">
              <a:buClr>
                <a:schemeClr val="accent1"/>
              </a:buClr>
              <a:buFont typeface="Wingdings" panose="05000000000000000000" pitchFamily="2" charset="2"/>
              <a:buChar char="§"/>
              <a:defRPr>
                <a:effectLst>
                  <a:outerShdw blurRad="38100" dist="38100" dir="2700000" algn="tl">
                    <a:srgbClr val="000000">
                      <a:alpha val="43137"/>
                    </a:srgbClr>
                  </a:outerShdw>
                </a:effectLst>
              </a:defRPr>
            </a:lvl1pPr>
            <a:lvl2pPr algn="l">
              <a:defRPr>
                <a:effectLst>
                  <a:outerShdw blurRad="38100" dist="38100" dir="2700000" algn="tl">
                    <a:srgbClr val="000000">
                      <a:alpha val="43137"/>
                    </a:srgbClr>
                  </a:outerShdw>
                </a:effectLst>
              </a:defRPr>
            </a:lvl2pPr>
            <a:lvl3pPr marL="471488" indent="-208360" algn="l">
              <a:defRPr sz="1800">
                <a:effectLst>
                  <a:outerShdw blurRad="38100" dist="38100" dir="2700000" algn="tl">
                    <a:srgbClr val="000000">
                      <a:alpha val="43137"/>
                    </a:srgbClr>
                  </a:outerShdw>
                </a:effectLst>
              </a:defRPr>
            </a:lvl3pPr>
            <a:lvl4pPr>
              <a:defRPr sz="1350"/>
            </a:lvl4pPr>
          </a:lstStyle>
          <a:p>
            <a:pPr lvl="0"/>
            <a:r>
              <a:rPr lang="en-US" dirty="0"/>
              <a:t>Click to edit Master text styles</a:t>
            </a:r>
          </a:p>
          <a:p>
            <a:pPr lvl="2"/>
            <a:r>
              <a:rPr lang="en-US" dirty="0"/>
              <a:t>Second level</a:t>
            </a:r>
          </a:p>
          <a:p>
            <a:pPr lvl="3"/>
            <a:r>
              <a:rPr lang="en-US" dirty="0"/>
              <a:t>Third level</a:t>
            </a:r>
          </a:p>
        </p:txBody>
      </p:sp>
    </p:spTree>
    <p:extLst>
      <p:ext uri="{BB962C8B-B14F-4D97-AF65-F5344CB8AC3E}">
        <p14:creationId xmlns:p14="http://schemas.microsoft.com/office/powerpoint/2010/main" val="170125565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2574131"/>
            <a:ext cx="9144000" cy="2194719"/>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smtClean="0"/>
              <a:t>Insert photo here. Drag picture to placeholder or click icon to add.</a:t>
            </a:r>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pPr/>
              <a:t>‹#›</a:t>
            </a:fld>
            <a:endParaRPr lang="en-US" dirty="0"/>
          </a:p>
        </p:txBody>
      </p:sp>
      <p:sp>
        <p:nvSpPr>
          <p:cNvPr id="18" name="Content Placeholder 2"/>
          <p:cNvSpPr>
            <a:spLocks noGrp="1"/>
          </p:cNvSpPr>
          <p:nvPr>
            <p:ph sz="half" idx="1" hasCustomPrompt="1"/>
          </p:nvPr>
        </p:nvSpPr>
        <p:spPr>
          <a:xfrm>
            <a:off x="455613" y="1203325"/>
            <a:ext cx="4006851" cy="130929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19" name="Content Placeholder 2"/>
          <p:cNvSpPr>
            <a:spLocks noGrp="1"/>
          </p:cNvSpPr>
          <p:nvPr>
            <p:ph sz="half" idx="15" hasCustomPrompt="1"/>
          </p:nvPr>
        </p:nvSpPr>
        <p:spPr>
          <a:xfrm>
            <a:off x="4678363" y="1203325"/>
            <a:ext cx="4005264" cy="130929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3" name="TextBox 2"/>
          <p:cNvSpPr txBox="1"/>
          <p:nvPr userDrawn="1"/>
        </p:nvSpPr>
        <p:spPr>
          <a:xfrm>
            <a:off x="1009487" y="4975795"/>
            <a:ext cx="184666" cy="246221"/>
          </a:xfrm>
          <a:prstGeom prst="rect">
            <a:avLst/>
          </a:prstGeom>
          <a:noFill/>
        </p:spPr>
        <p:txBody>
          <a:bodyPr wrap="none" rtlCol="0">
            <a:spAutoFit/>
          </a:bodyPr>
          <a:lstStyle/>
          <a:p>
            <a:endParaRPr lang="en-US" sz="1000" dirty="0" smtClean="0">
              <a:solidFill>
                <a:schemeClr val="tx2"/>
              </a:solidFill>
              <a:cs typeface="Intel Clear"/>
            </a:endParaRPr>
          </a:p>
        </p:txBody>
      </p:sp>
      <p:sp>
        <p:nvSpPr>
          <p:cNvPr id="10"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239268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title" preserve="1">
  <p:cSld name="2_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4687" y="2479422"/>
            <a:ext cx="8212886" cy="1102519"/>
          </a:xfrm>
        </p:spPr>
        <p:txBody>
          <a:bodyPr lIns="0" rIns="0" anchor="b" anchorCtr="0">
            <a:noAutofit/>
          </a:bodyPr>
          <a:lstStyle>
            <a:lvl1pPr>
              <a:lnSpc>
                <a:spcPct val="80000"/>
              </a:lnSpc>
              <a:defRPr sz="6500"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Linear gradient</a:t>
            </a:r>
          </a:p>
        </p:txBody>
      </p:sp>
      <p:sp>
        <p:nvSpPr>
          <p:cNvPr id="3" name="Subtitle 2"/>
          <p:cNvSpPr>
            <a:spLocks noGrp="1"/>
          </p:cNvSpPr>
          <p:nvPr>
            <p:ph type="subTitle" idx="1" hasCustomPrompt="1"/>
          </p:nvPr>
        </p:nvSpPr>
        <p:spPr>
          <a:xfrm>
            <a:off x="455613" y="3493008"/>
            <a:ext cx="6330212" cy="925360"/>
          </a:xfrm>
        </p:spPr>
        <p:txBody>
          <a:bodyPr lIns="0" rIns="0">
            <a:noAutofit/>
          </a:bodyPr>
          <a:lstStyle>
            <a:lvl1pPr marL="0" indent="0" algn="l">
              <a:buNone/>
              <a:defRPr sz="1600" b="0" i="0" baseline="0">
                <a:solidFill>
                  <a:schemeClr val="accent3"/>
                </a:solidFill>
                <a:latin typeface="Intel Clear"/>
                <a:cs typeface="Intel Cle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16pt Intel Clear Subhead, Date, Etc.</a:t>
            </a:r>
          </a:p>
        </p:txBody>
      </p:sp>
      <p:pic>
        <p:nvPicPr>
          <p:cNvPr id="6" name="Picture 2"/>
          <p:cNvPicPr>
            <a:picLocks noChangeAspect="1" noChangeArrowheads="1"/>
          </p:cNvPicPr>
          <p:nvPr/>
        </p:nvPicPr>
        <p:blipFill>
          <a:blip r:embed="rId3" cstate="screen">
            <a:extLst>
              <a:ext uri="{28A0092B-C50C-407E-A947-70E740481C1C}">
                <a14:useLocalDpi xmlns:a14="http://schemas.microsoft.com/office/drawing/2010/main" val="0"/>
              </a:ext>
            </a:extLst>
          </a:blip>
          <a:stretch>
            <a:fillRect/>
          </a:stretch>
        </p:blipFill>
        <p:spPr bwMode="auto">
          <a:xfrm>
            <a:off x="451797" y="383169"/>
            <a:ext cx="1248049" cy="8298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51797" y="4595527"/>
            <a:ext cx="2819979" cy="184666"/>
          </a:xfrm>
          <a:prstGeom prst="rect">
            <a:avLst/>
          </a:prstGeom>
          <a:noFill/>
        </p:spPr>
        <p:txBody>
          <a:bodyPr vert="horz" wrap="square" lIns="0" tIns="0" rIns="0" bIns="0" rtlCol="0">
            <a:spAutoFit/>
          </a:bodyPr>
          <a:lstStyle/>
          <a:p>
            <a:r>
              <a:rPr lang="en-US" sz="1200" dirty="0">
                <a:solidFill>
                  <a:prstClr val="white"/>
                </a:solidFill>
              </a:rPr>
              <a:t>Information Technology</a:t>
            </a:r>
          </a:p>
        </p:txBody>
      </p:sp>
    </p:spTree>
    <p:custDataLst>
      <p:tags r:id="rId1"/>
    </p:custDataLst>
    <p:extLst>
      <p:ext uri="{BB962C8B-B14F-4D97-AF65-F5344CB8AC3E}">
        <p14:creationId xmlns:p14="http://schemas.microsoft.com/office/powerpoint/2010/main" val="4153150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itle" preserve="1">
  <p:cSld name="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4687" y="2479422"/>
            <a:ext cx="8212886" cy="1102519"/>
          </a:xfrm>
        </p:spPr>
        <p:txBody>
          <a:bodyPr lIns="0" rIns="0" anchor="b" anchorCtr="0">
            <a:noAutofit/>
          </a:bodyPr>
          <a:lstStyle>
            <a:lvl1pPr>
              <a:lnSpc>
                <a:spcPct val="80000"/>
              </a:lnSpc>
              <a:defRPr sz="6500"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Linear gradient</a:t>
            </a:r>
          </a:p>
        </p:txBody>
      </p:sp>
      <p:sp>
        <p:nvSpPr>
          <p:cNvPr id="3" name="Subtitle 2"/>
          <p:cNvSpPr>
            <a:spLocks noGrp="1"/>
          </p:cNvSpPr>
          <p:nvPr>
            <p:ph type="subTitle" idx="1" hasCustomPrompt="1"/>
          </p:nvPr>
        </p:nvSpPr>
        <p:spPr>
          <a:xfrm>
            <a:off x="455613" y="3493008"/>
            <a:ext cx="6330212" cy="925360"/>
          </a:xfrm>
        </p:spPr>
        <p:txBody>
          <a:bodyPr lIns="0" rIns="0">
            <a:noAutofit/>
          </a:bodyPr>
          <a:lstStyle>
            <a:lvl1pPr marL="0" indent="0" algn="l">
              <a:buNone/>
              <a:defRPr sz="1600" b="0" i="0" baseline="0">
                <a:solidFill>
                  <a:schemeClr val="accent3"/>
                </a:solidFill>
                <a:latin typeface="Intel Clear"/>
                <a:cs typeface="Intel Cle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16pt Intel Clear Subhead, Date, Etc.</a:t>
            </a:r>
          </a:p>
        </p:txBody>
      </p:sp>
      <p:pic>
        <p:nvPicPr>
          <p:cNvPr id="5" name="Picture 4" descr="int_experience_hrz_wht_rgb_1500.png"/>
          <p:cNvPicPr>
            <a:picLocks noChangeAspect="1"/>
          </p:cNvPicPr>
          <p:nvPr/>
        </p:nvPicPr>
        <p:blipFill>
          <a:blip r:embed="rId3" cstate="screen">
            <a:alphaModFix/>
            <a:extLst>
              <a:ext uri="{28A0092B-C50C-407E-A947-70E740481C1C}">
                <a14:useLocalDpi xmlns:a14="http://schemas.microsoft.com/office/drawing/2010/main" val="0"/>
              </a:ext>
            </a:extLst>
          </a:blip>
          <a:stretch>
            <a:fillRect/>
          </a:stretch>
        </p:blipFill>
        <p:spPr>
          <a:xfrm>
            <a:off x="460693" y="389228"/>
            <a:ext cx="2121766" cy="887284"/>
          </a:xfrm>
          <a:prstGeom prst="rect">
            <a:avLst/>
          </a:prstGeom>
        </p:spPr>
      </p:pic>
      <p:sp>
        <p:nvSpPr>
          <p:cNvPr id="6" name="TextBox 5"/>
          <p:cNvSpPr txBox="1"/>
          <p:nvPr/>
        </p:nvSpPr>
        <p:spPr>
          <a:xfrm>
            <a:off x="451797" y="4595527"/>
            <a:ext cx="2819979" cy="184666"/>
          </a:xfrm>
          <a:prstGeom prst="rect">
            <a:avLst/>
          </a:prstGeom>
          <a:noFill/>
        </p:spPr>
        <p:txBody>
          <a:bodyPr vert="horz" wrap="square" lIns="0" tIns="0" rIns="0" bIns="0" rtlCol="0">
            <a:spAutoFit/>
          </a:bodyPr>
          <a:lstStyle/>
          <a:p>
            <a:r>
              <a:rPr lang="en-US" sz="1200" dirty="0">
                <a:solidFill>
                  <a:prstClr val="white"/>
                </a:solidFill>
              </a:rPr>
              <a:t>Information Technology</a:t>
            </a:r>
          </a:p>
        </p:txBody>
      </p:sp>
    </p:spTree>
    <p:custDataLst>
      <p:tags r:id="rId1"/>
    </p:custDataLst>
    <p:extLst>
      <p:ext uri="{BB962C8B-B14F-4D97-AF65-F5344CB8AC3E}">
        <p14:creationId xmlns:p14="http://schemas.microsoft.com/office/powerpoint/2010/main" val="7964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Title Slide with Image">
    <p:bg>
      <p:bgPr>
        <a:gradFill>
          <a:gsLst>
            <a:gs pos="30000">
              <a:schemeClr val="tx2"/>
            </a:gs>
            <a:gs pos="100000">
              <a:srgbClr val="009FDF"/>
            </a:gs>
            <a:gs pos="65000">
              <a:srgbClr val="0071C5"/>
            </a:gs>
          </a:gsLst>
          <a:lin ang="19860000" scaled="0"/>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9144000" cy="4768850"/>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pic>
        <p:nvPicPr>
          <p:cNvPr id="9" name="Picture 2"/>
          <p:cNvPicPr>
            <a:picLocks noChangeAspect="1" noChangeArrowheads="1"/>
          </p:cNvPicPr>
          <p:nvPr/>
        </p:nvPicPr>
        <p:blipFill>
          <a:blip r:embed="rId3" cstate="screen">
            <a:extLst>
              <a:ext uri="{28A0092B-C50C-407E-A947-70E740481C1C}">
                <a14:useLocalDpi xmlns:a14="http://schemas.microsoft.com/office/drawing/2010/main" val="0"/>
              </a:ext>
            </a:extLst>
          </a:blip>
          <a:stretch>
            <a:fillRect/>
          </a:stretch>
        </p:blipFill>
        <p:spPr bwMode="auto">
          <a:xfrm>
            <a:off x="451797" y="383169"/>
            <a:ext cx="1248049" cy="829850"/>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ctrTitle" hasCustomPrompt="1"/>
          </p:nvPr>
        </p:nvSpPr>
        <p:spPr>
          <a:xfrm>
            <a:off x="444687" y="2479422"/>
            <a:ext cx="8212886" cy="1102519"/>
          </a:xfrm>
        </p:spPr>
        <p:txBody>
          <a:bodyPr lIns="0" rIns="0" anchor="b" anchorCtr="0">
            <a:noAutofit/>
          </a:bodyPr>
          <a:lstStyle>
            <a:lvl1pPr>
              <a:lnSpc>
                <a:spcPct val="80000"/>
              </a:lnSpc>
              <a:defRPr sz="6500"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image</a:t>
            </a:r>
          </a:p>
        </p:txBody>
      </p:sp>
      <p:sp>
        <p:nvSpPr>
          <p:cNvPr id="14" name="Subtitle 2"/>
          <p:cNvSpPr>
            <a:spLocks noGrp="1"/>
          </p:cNvSpPr>
          <p:nvPr>
            <p:ph type="subTitle" idx="1" hasCustomPrompt="1"/>
          </p:nvPr>
        </p:nvSpPr>
        <p:spPr>
          <a:xfrm>
            <a:off x="455613" y="3493008"/>
            <a:ext cx="6330212" cy="925360"/>
          </a:xfrm>
        </p:spPr>
        <p:txBody>
          <a:bodyPr lIns="0" rIns="0">
            <a:noAutofit/>
          </a:bodyPr>
          <a:lstStyle>
            <a:lvl1pPr marL="0" indent="0" algn="l">
              <a:buNone/>
              <a:defRPr sz="1600" b="0" i="0" baseline="0">
                <a:solidFill>
                  <a:schemeClr val="accent3"/>
                </a:solidFill>
                <a:latin typeface="Intel Clear"/>
                <a:cs typeface="Intel Cle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16pt Intel Clear Subhead, Date, Etc.</a:t>
            </a:r>
          </a:p>
        </p:txBody>
      </p:sp>
      <p:sp>
        <p:nvSpPr>
          <p:cNvPr id="6" name="TextBox 5"/>
          <p:cNvSpPr txBox="1"/>
          <p:nvPr/>
        </p:nvSpPr>
        <p:spPr>
          <a:xfrm>
            <a:off x="-1587" y="4874132"/>
            <a:ext cx="2168666" cy="138499"/>
          </a:xfrm>
          <a:prstGeom prst="rect">
            <a:avLst/>
          </a:prstGeom>
          <a:noFill/>
        </p:spPr>
        <p:txBody>
          <a:bodyPr vert="horz" wrap="square" lIns="0" tIns="0" rIns="0" bIns="0" rtlCol="0">
            <a:spAutoFit/>
          </a:bodyPr>
          <a:lstStyle/>
          <a:p>
            <a:pPr algn="ctr"/>
            <a:r>
              <a:rPr lang="en-US" sz="900" dirty="0">
                <a:solidFill>
                  <a:prstClr val="white"/>
                </a:solidFill>
              </a:rPr>
              <a:t>Intel Confidential</a:t>
            </a:r>
          </a:p>
        </p:txBody>
      </p:sp>
    </p:spTree>
    <p:custDataLst>
      <p:tags r:id="rId1"/>
    </p:custDataLst>
    <p:extLst>
      <p:ext uri="{BB962C8B-B14F-4D97-AF65-F5344CB8AC3E}">
        <p14:creationId xmlns:p14="http://schemas.microsoft.com/office/powerpoint/2010/main" val="3771483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defTabSz="685800"/>
            <a:fld id="{C98EA311-CE89-4597-B739-064C1D5180BC}" type="slidenum">
              <a:rPr lang="en-US" smtClean="0">
                <a:solidFill>
                  <a:prstClr val="black">
                    <a:tint val="75000"/>
                  </a:prstClr>
                </a:solidFill>
              </a:rPr>
              <a:pPr defTabSz="685800"/>
              <a:t>‹#›</a:t>
            </a:fld>
            <a:endParaRPr lang="en-US">
              <a:solidFill>
                <a:prstClr val="black">
                  <a:tint val="75000"/>
                </a:prstClr>
              </a:solidFill>
            </a:endParaRPr>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455613" y="1203325"/>
            <a:ext cx="8228012" cy="3425825"/>
          </a:xfrm>
        </p:spPr>
        <p:txBody>
          <a:bodyPr/>
          <a:lstStyle>
            <a:lvl1pPr>
              <a:defRPr>
                <a:solidFill>
                  <a:srgbClr val="0071C5"/>
                </a:solidFill>
              </a:defRPr>
            </a:lvl1pPr>
            <a:lvl2pPr>
              <a:defRPr sz="1800">
                <a:solidFill>
                  <a:schemeClr val="tx2"/>
                </a:solidFill>
              </a:defRPr>
            </a:lvl2pPr>
            <a:lvl3pPr>
              <a:defRPr sz="1800">
                <a:solidFill>
                  <a:schemeClr val="tx2"/>
                </a:solidFill>
              </a:defRPr>
            </a:lvl3pPr>
            <a:lvl4pPr>
              <a:defRPr sz="1600">
                <a:solidFill>
                  <a:schemeClr val="tx2"/>
                </a:solidFill>
              </a:defRPr>
            </a:lvl4pPr>
            <a:lvl5pPr>
              <a:defRPr>
                <a:solidFill>
                  <a:schemeClr val="tx2"/>
                </a:solidFill>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Tree>
    <p:custDataLst>
      <p:tags r:id="rId1"/>
    </p:custDataLst>
    <p:extLst>
      <p:ext uri="{BB962C8B-B14F-4D97-AF65-F5344CB8AC3E}">
        <p14:creationId xmlns:p14="http://schemas.microsoft.com/office/powerpoint/2010/main" val="514086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defTabSz="685800"/>
            <a:fld id="{C98EA311-CE89-4597-B739-064C1D5180BC}" type="slidenum">
              <a:rPr lang="en-US" smtClean="0">
                <a:solidFill>
                  <a:prstClr val="black">
                    <a:tint val="75000"/>
                  </a:prstClr>
                </a:solidFill>
              </a:rPr>
              <a:pPr defTabSz="685800"/>
              <a:t>‹#›</a:t>
            </a:fld>
            <a:endParaRPr lang="en-US">
              <a:solidFill>
                <a:prstClr val="black">
                  <a:tint val="75000"/>
                </a:prstClr>
              </a:solidFill>
            </a:endParaRPr>
          </a:p>
        </p:txBody>
      </p:sp>
      <p:sp>
        <p:nvSpPr>
          <p:cNvPr id="15" name="Content Placeholder 2"/>
          <p:cNvSpPr>
            <a:spLocks noGrp="1"/>
          </p:cNvSpPr>
          <p:nvPr>
            <p:ph sz="half" idx="1" hasCustomPrompt="1"/>
          </p:nvPr>
        </p:nvSpPr>
        <p:spPr>
          <a:xfrm>
            <a:off x="455613" y="1203324"/>
            <a:ext cx="4006851"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Picture Placeholder 8"/>
          <p:cNvSpPr>
            <a:spLocks noGrp="1"/>
          </p:cNvSpPr>
          <p:nvPr>
            <p:ph type="pic" sz="quarter" idx="13"/>
          </p:nvPr>
        </p:nvSpPr>
        <p:spPr>
          <a:xfrm>
            <a:off x="4830763" y="943430"/>
            <a:ext cx="3181123" cy="1670950"/>
          </a:xfrm>
          <a:solidFill>
            <a:schemeClr val="bg2">
              <a:lumMod val="60000"/>
              <a:lumOff val="40000"/>
            </a:schemeClr>
          </a:solidFill>
        </p:spPr>
        <p:txBody>
          <a:bodyPr/>
          <a:lstStyle>
            <a:lvl1pPr>
              <a:defRPr sz="1800">
                <a:latin typeface="Intel Clear"/>
              </a:defRPr>
            </a:lvl1pPr>
          </a:lstStyle>
          <a:p>
            <a:r>
              <a:rPr lang="en-US" sz="1100">
                <a:latin typeface="Arial"/>
              </a:rPr>
              <a:t>Click icon to add picture</a:t>
            </a:r>
            <a:endParaRPr lang="en-US" sz="1100" dirty="0">
              <a:latin typeface="Arial"/>
            </a:endParaRPr>
          </a:p>
        </p:txBody>
      </p:sp>
      <p:sp>
        <p:nvSpPr>
          <p:cNvPr id="10" name="Picture Placeholder 8"/>
          <p:cNvSpPr>
            <a:spLocks noGrp="1"/>
          </p:cNvSpPr>
          <p:nvPr>
            <p:ph type="pic" sz="quarter" idx="14"/>
          </p:nvPr>
        </p:nvSpPr>
        <p:spPr>
          <a:xfrm>
            <a:off x="4830763" y="2843897"/>
            <a:ext cx="3181123" cy="1670950"/>
          </a:xfrm>
          <a:solidFill>
            <a:schemeClr val="bg2">
              <a:lumMod val="60000"/>
              <a:lumOff val="40000"/>
            </a:schemeClr>
          </a:solidFill>
        </p:spPr>
        <p:txBody>
          <a:bodyPr/>
          <a:lstStyle>
            <a:lvl1pPr>
              <a:defRPr sz="1800">
                <a:latin typeface="Intel Clear"/>
              </a:defRPr>
            </a:lvl1pPr>
          </a:lstStyle>
          <a:p>
            <a:r>
              <a:rPr lang="en-US" sz="1100">
                <a:latin typeface="Arial"/>
              </a:rPr>
              <a:t>Click icon to add picture</a:t>
            </a:r>
            <a:endParaRPr lang="en-US" sz="1100" dirty="0">
              <a:latin typeface="Arial"/>
            </a:endParaRPr>
          </a:p>
        </p:txBody>
      </p:sp>
    </p:spTree>
    <p:custDataLst>
      <p:tags r:id="rId1"/>
    </p:custDataLst>
    <p:extLst>
      <p:ext uri="{BB962C8B-B14F-4D97-AF65-F5344CB8AC3E}">
        <p14:creationId xmlns:p14="http://schemas.microsoft.com/office/powerpoint/2010/main" val="278910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C98EA311-CE89-4597-B739-064C1D5180BC}" type="slidenum">
              <a:rPr lang="en-US" smtClean="0">
                <a:solidFill>
                  <a:prstClr val="black">
                    <a:tint val="75000"/>
                  </a:prstClr>
                </a:solidFill>
              </a:rPr>
              <a:pPr/>
              <a:t>‹#›</a:t>
            </a:fld>
            <a:endParaRPr lang="en-US">
              <a:solidFill>
                <a:prstClr val="black">
                  <a:tint val="75000"/>
                </a:prstClr>
              </a:solidFill>
            </a:endParaRPr>
          </a:p>
        </p:txBody>
      </p:sp>
      <p:sp>
        <p:nvSpPr>
          <p:cNvPr id="15" name="Content Placeholder 2"/>
          <p:cNvSpPr>
            <a:spLocks noGrp="1"/>
          </p:cNvSpPr>
          <p:nvPr>
            <p:ph sz="half" idx="1" hasCustomPrompt="1"/>
          </p:nvPr>
        </p:nvSpPr>
        <p:spPr>
          <a:xfrm>
            <a:off x="455613" y="1203324"/>
            <a:ext cx="4006851"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4678363" y="1203324"/>
            <a:ext cx="4005264"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custDataLst>
      <p:tags r:id="rId1"/>
    </p:custDataLst>
    <p:extLst>
      <p:ext uri="{BB962C8B-B14F-4D97-AF65-F5344CB8AC3E}">
        <p14:creationId xmlns:p14="http://schemas.microsoft.com/office/powerpoint/2010/main" val="2830180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5613" y="1203325"/>
            <a:ext cx="8228013" cy="3425825"/>
          </a:xfrm>
        </p:spPr>
        <p:txBody>
          <a:bodyPr anchor="ctr" anchorCtr="0"/>
          <a:lstStyle>
            <a:lvl1pPr marL="190500" indent="-190500">
              <a:defRPr sz="3600" b="1" baseline="0">
                <a:solidFill>
                  <a:schemeClr val="accent1"/>
                </a:solidFill>
                <a:latin typeface="+mn-lt"/>
                <a:cs typeface="Intel Clear"/>
              </a:defRPr>
            </a:lvl1pPr>
            <a:lvl2pPr marL="417513" indent="-225425">
              <a:buFont typeface="Intel Clear" pitchFamily="34" charset="0"/>
              <a:buChar char="–"/>
              <a:defRPr sz="1200" baseline="0">
                <a:latin typeface="+mn-lt"/>
                <a:cs typeface="Intel Clear" panose="020B0604020203020204" pitchFamily="34" charset="0"/>
              </a:defRPr>
            </a:lvl2pPr>
            <a:lvl3pPr marL="685800" indent="-228600">
              <a:buFont typeface="Intel Clear" pitchFamily="34" charset="0"/>
              <a:buChar char="–"/>
              <a:defRPr sz="1200">
                <a:latin typeface="+mn-lt"/>
              </a:defRPr>
            </a:lvl3pPr>
            <a:lvl4pPr>
              <a:buFont typeface="Intel Clear" pitchFamily="34" charset="0"/>
              <a:buChar char="–"/>
              <a:defRPr sz="1100">
                <a:latin typeface="+mn-lt"/>
              </a:defRPr>
            </a:lvl4pPr>
            <a:lvl5pPr>
              <a:buFont typeface="Intel Clear" pitchFamily="34" charset="0"/>
              <a:buChar char="–"/>
              <a:defRPr sz="1050">
                <a:latin typeface="+mn-lt"/>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pPr defTabSz="685800"/>
            <a:fld id="{C98EA311-CE89-4597-B739-064C1D5180BC}" type="slidenum">
              <a:rPr lang="en-US" smtClean="0">
                <a:solidFill>
                  <a:prstClr val="black">
                    <a:tint val="75000"/>
                  </a:prstClr>
                </a:solidFill>
              </a:rPr>
              <a:pPr defTabSz="685800"/>
              <a:t>‹#›</a:t>
            </a:fld>
            <a:endParaRPr lang="en-US">
              <a:solidFill>
                <a:prstClr val="black">
                  <a:tint val="75000"/>
                </a:prstClr>
              </a:solidFill>
            </a:endParaRPr>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custDataLst>
      <p:tags r:id="rId1"/>
    </p:custDataLst>
    <p:extLst>
      <p:ext uri="{BB962C8B-B14F-4D97-AF65-F5344CB8AC3E}">
        <p14:creationId xmlns:p14="http://schemas.microsoft.com/office/powerpoint/2010/main" val="412690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9144000" cy="4768850"/>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6872352" y="4824387"/>
            <a:ext cx="2133600" cy="273844"/>
          </a:xfrm>
        </p:spPr>
        <p:txBody>
          <a:bodyPr/>
          <a:lstStyle/>
          <a:p>
            <a:pPr defTabSz="685800"/>
            <a:fld id="{C98EA311-CE89-4597-B739-064C1D5180BC}" type="slidenum">
              <a:rPr lang="en-US" smtClean="0">
                <a:solidFill>
                  <a:prstClr val="black">
                    <a:tint val="75000"/>
                  </a:prstClr>
                </a:solidFill>
              </a:rPr>
              <a:pPr defTabSz="685800"/>
              <a:t>‹#›</a:t>
            </a:fld>
            <a:endParaRPr lang="en-US">
              <a:solidFill>
                <a:prstClr val="black">
                  <a:tint val="75000"/>
                </a:prstClr>
              </a:solidFill>
            </a:endParaRPr>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custDataLst>
      <p:tags r:id="rId1"/>
    </p:custDataLst>
    <p:extLst>
      <p:ext uri="{BB962C8B-B14F-4D97-AF65-F5344CB8AC3E}">
        <p14:creationId xmlns:p14="http://schemas.microsoft.com/office/powerpoint/2010/main" val="415163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2574131"/>
            <a:ext cx="9144000" cy="2194719"/>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6872352" y="4824387"/>
            <a:ext cx="2133600" cy="273844"/>
          </a:xfrm>
        </p:spPr>
        <p:txBody>
          <a:bodyPr/>
          <a:lstStyle/>
          <a:p>
            <a:pPr defTabSz="685800"/>
            <a:fld id="{C98EA311-CE89-4597-B739-064C1D5180BC}" type="slidenum">
              <a:rPr lang="en-US" smtClean="0">
                <a:solidFill>
                  <a:prstClr val="black">
                    <a:tint val="75000"/>
                  </a:prstClr>
                </a:solidFill>
              </a:rPr>
              <a:pPr defTabSz="685800"/>
              <a:t>‹#›</a:t>
            </a:fld>
            <a:endParaRPr lang="en-US">
              <a:solidFill>
                <a:prstClr val="black">
                  <a:tint val="75000"/>
                </a:prstClr>
              </a:solidFill>
            </a:endParaRPr>
          </a:p>
        </p:txBody>
      </p:sp>
      <p:sp>
        <p:nvSpPr>
          <p:cNvPr id="18" name="Content Placeholder 2"/>
          <p:cNvSpPr>
            <a:spLocks noGrp="1"/>
          </p:cNvSpPr>
          <p:nvPr>
            <p:ph sz="half" idx="1" hasCustomPrompt="1"/>
          </p:nvPr>
        </p:nvSpPr>
        <p:spPr>
          <a:xfrm>
            <a:off x="455613" y="1203325"/>
            <a:ext cx="4006851" cy="130929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9" name="Content Placeholder 2"/>
          <p:cNvSpPr>
            <a:spLocks noGrp="1"/>
          </p:cNvSpPr>
          <p:nvPr>
            <p:ph sz="half" idx="15" hasCustomPrompt="1"/>
          </p:nvPr>
        </p:nvSpPr>
        <p:spPr>
          <a:xfrm>
            <a:off x="4678363" y="1203325"/>
            <a:ext cx="4005264" cy="130929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3" name="TextBox 2"/>
          <p:cNvSpPr txBox="1"/>
          <p:nvPr/>
        </p:nvSpPr>
        <p:spPr>
          <a:xfrm>
            <a:off x="1009487" y="4975795"/>
            <a:ext cx="184666" cy="246221"/>
          </a:xfrm>
          <a:prstGeom prst="rect">
            <a:avLst/>
          </a:prstGeom>
          <a:noFill/>
        </p:spPr>
        <p:txBody>
          <a:bodyPr wrap="none" rtlCol="0">
            <a:spAutoFit/>
          </a:bodyPr>
          <a:lstStyle/>
          <a:p>
            <a:endParaRPr lang="en-US" sz="1000" dirty="0">
              <a:solidFill>
                <a:srgbClr val="003C71"/>
              </a:solidFill>
              <a:cs typeface="Intel Clear"/>
            </a:endParaRPr>
          </a:p>
        </p:txBody>
      </p:sp>
      <p:sp>
        <p:nvSpPr>
          <p:cNvPr id="10"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custDataLst>
      <p:tags r:id="rId1"/>
    </p:custDataLst>
    <p:extLst>
      <p:ext uri="{BB962C8B-B14F-4D97-AF65-F5344CB8AC3E}">
        <p14:creationId xmlns:p14="http://schemas.microsoft.com/office/powerpoint/2010/main" val="2833288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4678363" y="1"/>
            <a:ext cx="4465637" cy="4768849"/>
          </a:xfrm>
          <a:solidFill>
            <a:schemeClr val="bg2">
              <a:lumMod val="60000"/>
              <a:lumOff val="40000"/>
            </a:schemeClr>
          </a:solidFill>
        </p:spPr>
        <p:txBody>
          <a:bodyPr/>
          <a:lstStyle>
            <a:lvl1pPr>
              <a:defRPr baseline="0"/>
            </a:lvl1pPr>
          </a:lstStyle>
          <a:p>
            <a:r>
              <a:rPr lang="en-US" dirty="0"/>
              <a:t>Insert photo here. Drag picture to placeholder or click icon to add.</a:t>
            </a:r>
          </a:p>
        </p:txBody>
      </p:sp>
      <p:sp>
        <p:nvSpPr>
          <p:cNvPr id="2" name="Title 1"/>
          <p:cNvSpPr>
            <a:spLocks noGrp="1"/>
          </p:cNvSpPr>
          <p:nvPr>
            <p:ph type="title" hasCustomPrompt="1"/>
          </p:nvPr>
        </p:nvSpPr>
        <p:spPr>
          <a:xfrm>
            <a:off x="455613" y="308848"/>
            <a:ext cx="4006850" cy="868680"/>
          </a:xfrm>
        </p:spPr>
        <p:txBody>
          <a:bodyPr>
            <a:noAutofit/>
          </a:bodyPr>
          <a:lstStyle>
            <a:lvl1pPr>
              <a:defRPr sz="2800" b="0" i="0" baseline="0">
                <a:solidFill>
                  <a:schemeClr val="tx2"/>
                </a:solidFill>
                <a:latin typeface="Intel Clear"/>
                <a:cs typeface="Intel Clear"/>
              </a:defRPr>
            </a:lvl1pPr>
          </a:lstStyle>
          <a:p>
            <a:r>
              <a:rPr lang="en-US" dirty="0"/>
              <a:t>28pt Intel Clear Headline</a:t>
            </a:r>
          </a:p>
        </p:txBody>
      </p:sp>
      <p:sp>
        <p:nvSpPr>
          <p:cNvPr id="6" name="Slide Number Placeholder 5"/>
          <p:cNvSpPr>
            <a:spLocks noGrp="1"/>
          </p:cNvSpPr>
          <p:nvPr>
            <p:ph type="sldNum" sz="quarter" idx="12"/>
          </p:nvPr>
        </p:nvSpPr>
        <p:spPr>
          <a:xfrm>
            <a:off x="6872352" y="4824387"/>
            <a:ext cx="2133600" cy="273844"/>
          </a:xfrm>
        </p:spPr>
        <p:txBody>
          <a:bodyPr/>
          <a:lstStyle/>
          <a:p>
            <a:pPr defTabSz="685800"/>
            <a:fld id="{C98EA311-CE89-4597-B739-064C1D5180BC}" type="slidenum">
              <a:rPr lang="en-US" smtClean="0">
                <a:solidFill>
                  <a:prstClr val="black">
                    <a:tint val="75000"/>
                  </a:prstClr>
                </a:solidFill>
              </a:rPr>
              <a:pPr defTabSz="685800"/>
              <a:t>‹#›</a:t>
            </a:fld>
            <a:endParaRPr lang="en-US">
              <a:solidFill>
                <a:prstClr val="black">
                  <a:tint val="75000"/>
                </a:prstClr>
              </a:solidFill>
            </a:endParaRPr>
          </a:p>
        </p:txBody>
      </p:sp>
      <p:sp>
        <p:nvSpPr>
          <p:cNvPr id="17" name="Content Placeholder 2"/>
          <p:cNvSpPr>
            <a:spLocks noGrp="1"/>
          </p:cNvSpPr>
          <p:nvPr>
            <p:ph sz="half" idx="1" hasCustomPrompt="1"/>
          </p:nvPr>
        </p:nvSpPr>
        <p:spPr>
          <a:xfrm>
            <a:off x="455614" y="1325244"/>
            <a:ext cx="4006850"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Tree>
    <p:custDataLst>
      <p:tags r:id="rId1"/>
    </p:custDataLst>
    <p:extLst>
      <p:ext uri="{BB962C8B-B14F-4D97-AF65-F5344CB8AC3E}">
        <p14:creationId xmlns:p14="http://schemas.microsoft.com/office/powerpoint/2010/main" val="1323798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image" Target="../media/image1.pn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theme" Target="../theme/theme3.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image" Target="../media/image1.png"/><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tags" Target="../tags/tag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theme" Target="../theme/theme4.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image" Target="../media/image1.png"/><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tags" Target="../tags/tag2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3" Type="http://schemas.openxmlformats.org/officeDocument/2006/relationships/slideLayout" Target="../slideLayouts/slideLayout84.xml"/><Relationship Id="rId7" Type="http://schemas.openxmlformats.org/officeDocument/2006/relationships/slideLayout" Target="../slideLayouts/slideLayout88.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5" Type="http://schemas.openxmlformats.org/officeDocument/2006/relationships/slideLayout" Target="../slideLayouts/slideLayout86.xml"/><Relationship Id="rId10" Type="http://schemas.openxmlformats.org/officeDocument/2006/relationships/image" Target="../media/image14.jpg"/><Relationship Id="rId4" Type="http://schemas.openxmlformats.org/officeDocument/2006/relationships/slideLayout" Target="../slideLayouts/slideLayout85.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3" Type="http://schemas.openxmlformats.org/officeDocument/2006/relationships/slideLayout" Target="../slideLayouts/slideLayout92.xml"/><Relationship Id="rId21" Type="http://schemas.openxmlformats.org/officeDocument/2006/relationships/theme" Target="../theme/theme6.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image" Target="../media/image1.png"/><Relationship Id="rId10" Type="http://schemas.openxmlformats.org/officeDocument/2006/relationships/slideLayout" Target="../slideLayouts/slideLayout99.xml"/><Relationship Id="rId19" Type="http://schemas.openxmlformats.org/officeDocument/2006/relationships/slideLayout" Target="../slideLayouts/slideLayout108.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tags" Target="../tags/tag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87" y="4759452"/>
            <a:ext cx="9144000" cy="384048"/>
          </a:xfrm>
          <a:prstGeom prst="rect">
            <a:avLst/>
          </a:prstGeom>
          <a:gradFill flip="none" rotWithShape="1">
            <a:gsLst>
              <a:gs pos="32000">
                <a:schemeClr val="tx2"/>
              </a:gs>
              <a:gs pos="95000">
                <a:srgbClr val="009FDF"/>
              </a:gs>
              <a:gs pos="78000">
                <a:srgbClr val="0071C5"/>
              </a:gs>
            </a:gsLst>
            <a:lin ang="1986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2" descr="\\.psf\Home\Desktop\Intel.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239915" y="4830589"/>
            <a:ext cx="364336" cy="240131"/>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2" name="Straight Connector 11"/>
          <p:cNvCxnSpPr/>
          <p:nvPr/>
        </p:nvCxnSpPr>
        <p:spPr>
          <a:xfrm>
            <a:off x="8718551" y="4824510"/>
            <a:ext cx="2381" cy="237744"/>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55613" y="310130"/>
            <a:ext cx="8229600" cy="868680"/>
          </a:xfrm>
          <a:prstGeom prst="rect">
            <a:avLst/>
          </a:prstGeom>
        </p:spPr>
        <p:txBody>
          <a:bodyPr vert="horz" lIns="0" tIns="0" rIns="0" bIns="0" rtlCol="0" anchor="t" anchorCtr="0">
            <a:noAutofit/>
          </a:bodyPr>
          <a:lstStyle/>
          <a:p>
            <a:r>
              <a:rPr lang="en-US" dirty="0" smtClean="0"/>
              <a:t>28pt Intel Clear Headline</a:t>
            </a:r>
            <a:endParaRPr lang="en-US" dirty="0"/>
          </a:p>
        </p:txBody>
      </p:sp>
      <p:sp>
        <p:nvSpPr>
          <p:cNvPr id="3" name="Text Placeholder 2"/>
          <p:cNvSpPr>
            <a:spLocks noGrp="1"/>
          </p:cNvSpPr>
          <p:nvPr>
            <p:ph type="body" idx="1"/>
          </p:nvPr>
        </p:nvSpPr>
        <p:spPr>
          <a:xfrm>
            <a:off x="455613" y="1203325"/>
            <a:ext cx="8228012" cy="3425825"/>
          </a:xfrm>
          <a:prstGeom prst="rect">
            <a:avLst/>
          </a:prstGeom>
        </p:spPr>
        <p:txBody>
          <a:bodyPr vert="horz" lIns="0" tIns="0" rIns="0" bIns="0" rtlCol="0">
            <a:noAutofit/>
          </a:bodyPr>
          <a:lstStyle/>
          <a:p>
            <a:pPr lvl="0"/>
            <a:r>
              <a:rPr lang="en-US" dirty="0" smtClean="0"/>
              <a:t>18pt Intel Clear body text</a:t>
            </a:r>
          </a:p>
          <a:p>
            <a:pPr lvl="1"/>
            <a:r>
              <a:rPr lang="en-US" dirty="0" smtClean="0"/>
              <a:t>16pt Intel Clear bullet one</a:t>
            </a:r>
          </a:p>
          <a:p>
            <a:pPr lvl="2"/>
            <a:r>
              <a:rPr lang="en-US" dirty="0" smtClean="0"/>
              <a:t>16pt Intel Clear sub-bullet</a:t>
            </a:r>
          </a:p>
          <a:p>
            <a:pPr lvl="3"/>
            <a:r>
              <a:rPr lang="en-US" dirty="0" err="1" smtClean="0"/>
              <a:t>14pt</a:t>
            </a:r>
            <a:r>
              <a:rPr lang="en-US" dirty="0" smtClean="0"/>
              <a:t> Intel Clear fourth level</a:t>
            </a:r>
          </a:p>
          <a:p>
            <a:pPr lvl="4"/>
            <a:r>
              <a:rPr lang="en-US" dirty="0" err="1" smtClean="0"/>
              <a:t>14pt</a:t>
            </a:r>
            <a:r>
              <a:rPr lang="en-US" dirty="0" smtClean="0"/>
              <a:t> Intel Clear fifth level</a:t>
            </a:r>
            <a:endParaRPr lang="en-US" dirty="0"/>
          </a:p>
        </p:txBody>
      </p:sp>
      <p:sp>
        <p:nvSpPr>
          <p:cNvPr id="6" name="Slide Number Placeholder 5"/>
          <p:cNvSpPr>
            <a:spLocks noGrp="1"/>
          </p:cNvSpPr>
          <p:nvPr>
            <p:ph type="sldNum" sz="quarter" idx="4"/>
          </p:nvPr>
        </p:nvSpPr>
        <p:spPr>
          <a:xfrm>
            <a:off x="6872352" y="4824387"/>
            <a:ext cx="2133600" cy="273844"/>
          </a:xfrm>
          <a:prstGeom prst="rect">
            <a:avLst/>
          </a:prstGeom>
        </p:spPr>
        <p:txBody>
          <a:bodyPr vert="horz" lIns="0" tIns="0" rIns="0" bIns="0" rtlCol="0" anchor="ctr"/>
          <a:lstStyle>
            <a:lvl1pPr algn="r">
              <a:defRPr sz="800">
                <a:solidFill>
                  <a:schemeClr val="bg1"/>
                </a:solidFill>
                <a:latin typeface="+mn-lt"/>
                <a:cs typeface="Intel Clear"/>
              </a:defRPr>
            </a:lvl1pPr>
          </a:lstStyle>
          <a:p>
            <a:fld id="{EE2556C5-CE8C-6547-B838-EA80C61A4AF7}" type="slidenum">
              <a:rPr lang="en-US" smtClean="0"/>
              <a:pPr/>
              <a:t>‹#›</a:t>
            </a:fld>
            <a:endParaRPr lang="en-US" dirty="0"/>
          </a:p>
        </p:txBody>
      </p:sp>
      <p:sp>
        <p:nvSpPr>
          <p:cNvPr id="4" name="TextBox 3"/>
          <p:cNvSpPr txBox="1"/>
          <p:nvPr userDrawn="1"/>
        </p:nvSpPr>
        <p:spPr>
          <a:xfrm>
            <a:off x="3485286" y="4892059"/>
            <a:ext cx="2168666" cy="138499"/>
          </a:xfrm>
          <a:prstGeom prst="rect">
            <a:avLst/>
          </a:prstGeom>
          <a:noFill/>
        </p:spPr>
        <p:txBody>
          <a:bodyPr vert="horz" wrap="square" lIns="0" tIns="0" rIns="0" bIns="0" rtlCol="0">
            <a:spAutoFit/>
          </a:bodyPr>
          <a:lstStyle/>
          <a:p>
            <a:pPr algn="ctr"/>
            <a:r>
              <a:rPr lang="en-US" sz="900" dirty="0" smtClean="0">
                <a:solidFill>
                  <a:schemeClr val="bg1"/>
                </a:solidFill>
              </a:rPr>
              <a:t>Information</a:t>
            </a:r>
            <a:r>
              <a:rPr lang="en-US" sz="900" baseline="0" dirty="0" smtClean="0">
                <a:solidFill>
                  <a:schemeClr val="bg1"/>
                </a:solidFill>
              </a:rPr>
              <a:t> Technology</a:t>
            </a:r>
            <a:endParaRPr lang="en-US" sz="900" dirty="0" smtClean="0">
              <a:solidFill>
                <a:schemeClr val="bg1"/>
              </a:solidFill>
            </a:endParaRPr>
          </a:p>
        </p:txBody>
      </p:sp>
      <p:sp>
        <p:nvSpPr>
          <p:cNvPr id="10" name="TextBox 9"/>
          <p:cNvSpPr txBox="1"/>
          <p:nvPr userDrawn="1"/>
        </p:nvSpPr>
        <p:spPr>
          <a:xfrm>
            <a:off x="455613" y="4892059"/>
            <a:ext cx="2168666" cy="138499"/>
          </a:xfrm>
          <a:prstGeom prst="rect">
            <a:avLst/>
          </a:prstGeom>
          <a:noFill/>
        </p:spPr>
        <p:txBody>
          <a:bodyPr vert="horz" wrap="square" lIns="0" tIns="0" rIns="0" bIns="0" rtlCol="0">
            <a:spAutoFit/>
          </a:bodyPr>
          <a:lstStyle/>
          <a:p>
            <a:pPr algn="l"/>
            <a:r>
              <a:rPr lang="en-US" sz="900" dirty="0" smtClean="0">
                <a:solidFill>
                  <a:schemeClr val="bg1"/>
                </a:solidFill>
              </a:rPr>
              <a:t>Intel Confidential</a:t>
            </a:r>
          </a:p>
        </p:txBody>
      </p:sp>
    </p:spTree>
    <p:custDataLst>
      <p:tags r:id="rId20"/>
    </p:custDataLst>
    <p:extLst>
      <p:ext uri="{BB962C8B-B14F-4D97-AF65-F5344CB8AC3E}">
        <p14:creationId xmlns:p14="http://schemas.microsoft.com/office/powerpoint/2010/main" val="378622782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74" r:id="rId3"/>
    <p:sldLayoutId id="2147483650" r:id="rId4"/>
    <p:sldLayoutId id="2147483684" r:id="rId5"/>
    <p:sldLayoutId id="2147483652" r:id="rId6"/>
    <p:sldLayoutId id="2147483660" r:id="rId7"/>
    <p:sldLayoutId id="2147483668" r:id="rId8"/>
    <p:sldLayoutId id="2147483669" r:id="rId9"/>
    <p:sldLayoutId id="2147483670" r:id="rId10"/>
    <p:sldLayoutId id="2147483672" r:id="rId11"/>
    <p:sldLayoutId id="2147483651" r:id="rId12"/>
    <p:sldLayoutId id="2147483677" r:id="rId13"/>
    <p:sldLayoutId id="2147483665" r:id="rId14"/>
    <p:sldLayoutId id="2147483654" r:id="rId15"/>
    <p:sldLayoutId id="2147483655" r:id="rId16"/>
    <p:sldLayoutId id="2147483676" r:id="rId17"/>
    <p:sldLayoutId id="2147483681"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457200" rtl="0" eaLnBrk="1" latinLnBrk="0" hangingPunct="1">
        <a:lnSpc>
          <a:spcPct val="100000"/>
        </a:lnSpc>
        <a:spcBef>
          <a:spcPct val="0"/>
        </a:spcBef>
        <a:buNone/>
        <a:defRPr sz="2800" b="0" i="0" kern="1200" spc="0" baseline="0">
          <a:solidFill>
            <a:schemeClr val="tx2"/>
          </a:solidFill>
          <a:latin typeface="Intel Clear"/>
          <a:ea typeface="Intel Clear"/>
          <a:cs typeface="Intel Clear"/>
        </a:defRPr>
      </a:lvl1pPr>
    </p:titleStyle>
    <p:body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87" y="4759452"/>
            <a:ext cx="9144000" cy="384048"/>
          </a:xfrm>
          <a:prstGeom prst="rect">
            <a:avLst/>
          </a:prstGeom>
          <a:gradFill flip="none" rotWithShape="1">
            <a:gsLst>
              <a:gs pos="32000">
                <a:schemeClr val="tx2"/>
              </a:gs>
              <a:gs pos="95000">
                <a:srgbClr val="009FDF"/>
              </a:gs>
              <a:gs pos="78000">
                <a:srgbClr val="0071C5"/>
              </a:gs>
            </a:gsLst>
            <a:lin ang="1986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pic>
        <p:nvPicPr>
          <p:cNvPr id="11" name="Picture 2" descr="\\.psf\Home\Desktop\Intel.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39915" y="4830589"/>
            <a:ext cx="364336" cy="240131"/>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a:off x="8718551" y="4824510"/>
            <a:ext cx="2381" cy="237744"/>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55613" y="310130"/>
            <a:ext cx="8229600" cy="868680"/>
          </a:xfrm>
          <a:prstGeom prst="rect">
            <a:avLst/>
          </a:prstGeom>
        </p:spPr>
        <p:txBody>
          <a:bodyPr vert="horz" lIns="0" tIns="0" rIns="0" bIns="0" rtlCol="0" anchor="t" anchorCtr="0">
            <a:noAutofit/>
          </a:bodyPr>
          <a:lstStyle/>
          <a:p>
            <a:r>
              <a:rPr lang="en-US" dirty="0"/>
              <a:t>28pt Intel Clear Headline</a:t>
            </a:r>
          </a:p>
        </p:txBody>
      </p:sp>
      <p:sp>
        <p:nvSpPr>
          <p:cNvPr id="3" name="Text Placeholder 2"/>
          <p:cNvSpPr>
            <a:spLocks noGrp="1"/>
          </p:cNvSpPr>
          <p:nvPr>
            <p:ph type="body" idx="1"/>
          </p:nvPr>
        </p:nvSpPr>
        <p:spPr>
          <a:xfrm>
            <a:off x="455613" y="1203325"/>
            <a:ext cx="8228012" cy="3425825"/>
          </a:xfrm>
          <a:prstGeom prst="rect">
            <a:avLst/>
          </a:prstGeom>
        </p:spPr>
        <p:txBody>
          <a:bodyPr vert="horz" lIns="0" tIns="0" rIns="0" bIns="0" rtlCol="0">
            <a:noAutofit/>
          </a:bodyPr>
          <a:lstStyle/>
          <a:p>
            <a:pPr lvl="0"/>
            <a:r>
              <a:rPr lang="en-US" dirty="0"/>
              <a:t>18pt Intel Clear body text</a:t>
            </a:r>
          </a:p>
          <a:p>
            <a:pPr lvl="1"/>
            <a:r>
              <a:rPr lang="en-US" dirty="0"/>
              <a:t>16pt Intel Clear bullet one</a:t>
            </a:r>
          </a:p>
          <a:p>
            <a:pPr lvl="2"/>
            <a:r>
              <a:rPr lang="en-US" dirty="0"/>
              <a:t>16pt Intel Clear sub-bullet</a:t>
            </a:r>
          </a:p>
          <a:p>
            <a:pPr lvl="3"/>
            <a:r>
              <a:rPr lang="en-US" dirty="0" err="1"/>
              <a:t>14pt</a:t>
            </a:r>
            <a:r>
              <a:rPr lang="en-US" dirty="0"/>
              <a:t> Intel Clear fourth level</a:t>
            </a:r>
          </a:p>
          <a:p>
            <a:pPr lvl="4"/>
            <a:r>
              <a:rPr lang="en-US" dirty="0" err="1"/>
              <a:t>14pt</a:t>
            </a:r>
            <a:r>
              <a:rPr lang="en-US" dirty="0"/>
              <a:t> Intel Clear fifth level</a:t>
            </a:r>
          </a:p>
        </p:txBody>
      </p:sp>
      <p:sp>
        <p:nvSpPr>
          <p:cNvPr id="6" name="Slide Number Placeholder 5"/>
          <p:cNvSpPr>
            <a:spLocks noGrp="1"/>
          </p:cNvSpPr>
          <p:nvPr>
            <p:ph type="sldNum" sz="quarter" idx="4"/>
          </p:nvPr>
        </p:nvSpPr>
        <p:spPr>
          <a:xfrm>
            <a:off x="6872352" y="4824387"/>
            <a:ext cx="2133600" cy="273844"/>
          </a:xfrm>
          <a:prstGeom prst="rect">
            <a:avLst/>
          </a:prstGeom>
        </p:spPr>
        <p:txBody>
          <a:bodyPr vert="horz" lIns="0" tIns="0" rIns="0" bIns="0" rtlCol="0" anchor="ctr"/>
          <a:lstStyle>
            <a:lvl1pPr algn="r">
              <a:defRPr sz="800">
                <a:solidFill>
                  <a:schemeClr val="bg1"/>
                </a:solidFill>
                <a:latin typeface="+mn-lt"/>
                <a:cs typeface="Intel Clear"/>
              </a:defRPr>
            </a:lvl1p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577074505"/>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 id="2147483798" r:id="rId16"/>
    <p:sldLayoutId id="2147483799" r:id="rId17"/>
    <p:sldLayoutId id="2147483800"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lnSpc>
          <a:spcPct val="100000"/>
        </a:lnSpc>
        <a:spcBef>
          <a:spcPct val="0"/>
        </a:spcBef>
        <a:buNone/>
        <a:defRPr sz="2800" b="0" i="0" kern="1200" spc="0" baseline="0">
          <a:solidFill>
            <a:schemeClr val="tx2"/>
          </a:solidFill>
          <a:latin typeface="Intel Clear"/>
          <a:ea typeface="Intel Clear"/>
          <a:cs typeface="Intel Clear"/>
        </a:defRPr>
      </a:lvl1pPr>
    </p:titleStyle>
    <p:body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87" y="4759452"/>
            <a:ext cx="9144000" cy="384048"/>
          </a:xfrm>
          <a:prstGeom prst="rect">
            <a:avLst/>
          </a:prstGeom>
          <a:gradFill flip="none" rotWithShape="1">
            <a:gsLst>
              <a:gs pos="32000">
                <a:schemeClr val="tx2"/>
              </a:gs>
              <a:gs pos="95000">
                <a:srgbClr val="009FDF"/>
              </a:gs>
              <a:gs pos="78000">
                <a:srgbClr val="0071C5"/>
              </a:gs>
            </a:gsLst>
            <a:lin ang="1986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pic>
        <p:nvPicPr>
          <p:cNvPr id="11" name="Picture 2" descr="\\.psf\Home\Desktop\Intel.png"/>
          <p:cNvPicPr>
            <a:picLocks noChangeAspect="1" noChangeArrowheads="1"/>
          </p:cNvPicPr>
          <p:nvPr/>
        </p:nvPicPr>
        <p:blipFill>
          <a:blip r:embed="rId23" cstate="screen">
            <a:extLst>
              <a:ext uri="{28A0092B-C50C-407E-A947-70E740481C1C}">
                <a14:useLocalDpi xmlns:a14="http://schemas.microsoft.com/office/drawing/2010/main" val="0"/>
              </a:ext>
            </a:extLst>
          </a:blip>
          <a:srcRect/>
          <a:stretch>
            <a:fillRect/>
          </a:stretch>
        </p:blipFill>
        <p:spPr bwMode="auto">
          <a:xfrm>
            <a:off x="8239915" y="4830589"/>
            <a:ext cx="364336" cy="240131"/>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a:off x="8718551" y="4824510"/>
            <a:ext cx="2381" cy="237744"/>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55613" y="310130"/>
            <a:ext cx="8229600" cy="868680"/>
          </a:xfrm>
          <a:prstGeom prst="rect">
            <a:avLst/>
          </a:prstGeom>
        </p:spPr>
        <p:txBody>
          <a:bodyPr vert="horz" lIns="0" tIns="0" rIns="0" bIns="0" rtlCol="0" anchor="t" anchorCtr="0">
            <a:noAutofit/>
          </a:bodyPr>
          <a:lstStyle/>
          <a:p>
            <a:r>
              <a:rPr lang="en-US" dirty="0"/>
              <a:t>28pt Intel Clear Headline</a:t>
            </a:r>
          </a:p>
        </p:txBody>
      </p:sp>
      <p:sp>
        <p:nvSpPr>
          <p:cNvPr id="3" name="Text Placeholder 2"/>
          <p:cNvSpPr>
            <a:spLocks noGrp="1"/>
          </p:cNvSpPr>
          <p:nvPr>
            <p:ph type="body" idx="1"/>
          </p:nvPr>
        </p:nvSpPr>
        <p:spPr>
          <a:xfrm>
            <a:off x="455613" y="1203325"/>
            <a:ext cx="8228012" cy="3425825"/>
          </a:xfrm>
          <a:prstGeom prst="rect">
            <a:avLst/>
          </a:prstGeom>
        </p:spPr>
        <p:txBody>
          <a:bodyPr vert="horz" lIns="0" tIns="0" rIns="0" bIns="0" rtlCol="0">
            <a:noAutofit/>
          </a:bodyPr>
          <a:lstStyle/>
          <a:p>
            <a:pPr lvl="0"/>
            <a:r>
              <a:rPr lang="en-US" dirty="0"/>
              <a:t>18pt Intel Clear body text</a:t>
            </a:r>
          </a:p>
          <a:p>
            <a:pPr lvl="1"/>
            <a:r>
              <a:rPr lang="en-US" dirty="0"/>
              <a:t>16pt Intel Clear bullet one</a:t>
            </a:r>
          </a:p>
          <a:p>
            <a:pPr lvl="2"/>
            <a:r>
              <a:rPr lang="en-US" dirty="0"/>
              <a:t>16pt Intel Clear sub-bullet</a:t>
            </a:r>
          </a:p>
          <a:p>
            <a:pPr lvl="3"/>
            <a:r>
              <a:rPr lang="en-US" dirty="0" err="1"/>
              <a:t>14pt</a:t>
            </a:r>
            <a:r>
              <a:rPr lang="en-US" dirty="0"/>
              <a:t> Intel Clear fourth level</a:t>
            </a:r>
          </a:p>
          <a:p>
            <a:pPr lvl="4"/>
            <a:r>
              <a:rPr lang="en-US" dirty="0" err="1"/>
              <a:t>14pt</a:t>
            </a:r>
            <a:r>
              <a:rPr lang="en-US" dirty="0"/>
              <a:t> Intel Clear fifth level</a:t>
            </a:r>
          </a:p>
        </p:txBody>
      </p:sp>
      <p:sp>
        <p:nvSpPr>
          <p:cNvPr id="6" name="Slide Number Placeholder 5"/>
          <p:cNvSpPr>
            <a:spLocks noGrp="1"/>
          </p:cNvSpPr>
          <p:nvPr>
            <p:ph type="sldNum" sz="quarter" idx="4"/>
          </p:nvPr>
        </p:nvSpPr>
        <p:spPr>
          <a:xfrm>
            <a:off x="6872352" y="4824387"/>
            <a:ext cx="2133600" cy="273844"/>
          </a:xfrm>
          <a:prstGeom prst="rect">
            <a:avLst/>
          </a:prstGeom>
        </p:spPr>
        <p:txBody>
          <a:bodyPr vert="horz" lIns="0" tIns="0" rIns="0" bIns="0" rtlCol="0" anchor="ctr"/>
          <a:lstStyle>
            <a:lvl1pPr algn="r">
              <a:defRPr sz="800">
                <a:solidFill>
                  <a:schemeClr val="bg1"/>
                </a:solidFill>
                <a:latin typeface="+mn-lt"/>
                <a:cs typeface="Intel Clear"/>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4" name="TextBox 3"/>
          <p:cNvSpPr txBox="1"/>
          <p:nvPr/>
        </p:nvSpPr>
        <p:spPr>
          <a:xfrm>
            <a:off x="3485286" y="4892059"/>
            <a:ext cx="2168666" cy="138499"/>
          </a:xfrm>
          <a:prstGeom prst="rect">
            <a:avLst/>
          </a:prstGeom>
          <a:noFill/>
        </p:spPr>
        <p:txBody>
          <a:bodyPr vert="horz" wrap="square" lIns="0" tIns="0" rIns="0" bIns="0" rtlCol="0">
            <a:spAutoFit/>
          </a:bodyPr>
          <a:lstStyle/>
          <a:p>
            <a:pPr algn="ctr"/>
            <a:r>
              <a:rPr lang="en-US" sz="900" dirty="0">
                <a:solidFill>
                  <a:prstClr val="white"/>
                </a:solidFill>
              </a:rPr>
              <a:t>Information Technology</a:t>
            </a:r>
          </a:p>
        </p:txBody>
      </p:sp>
      <p:sp>
        <p:nvSpPr>
          <p:cNvPr id="10" name="TextBox 9"/>
          <p:cNvSpPr txBox="1"/>
          <p:nvPr/>
        </p:nvSpPr>
        <p:spPr>
          <a:xfrm>
            <a:off x="-1587" y="4882083"/>
            <a:ext cx="2168666" cy="138499"/>
          </a:xfrm>
          <a:prstGeom prst="rect">
            <a:avLst/>
          </a:prstGeom>
          <a:noFill/>
        </p:spPr>
        <p:txBody>
          <a:bodyPr vert="horz" wrap="square" lIns="0" tIns="0" rIns="0" bIns="0" rtlCol="0">
            <a:spAutoFit/>
          </a:bodyPr>
          <a:lstStyle/>
          <a:p>
            <a:pPr algn="ctr"/>
            <a:r>
              <a:rPr lang="en-US" sz="900" dirty="0">
                <a:solidFill>
                  <a:prstClr val="white"/>
                </a:solidFill>
              </a:rPr>
              <a:t>Intel Confidential</a:t>
            </a:r>
          </a:p>
        </p:txBody>
      </p:sp>
    </p:spTree>
    <p:custDataLst>
      <p:tags r:id="rId22"/>
    </p:custDataLst>
    <p:extLst>
      <p:ext uri="{BB962C8B-B14F-4D97-AF65-F5344CB8AC3E}">
        <p14:creationId xmlns:p14="http://schemas.microsoft.com/office/powerpoint/2010/main" val="442440814"/>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 id="2147483835" r:id="rId14"/>
    <p:sldLayoutId id="2147483836" r:id="rId15"/>
    <p:sldLayoutId id="2147483837" r:id="rId16"/>
    <p:sldLayoutId id="2147483838" r:id="rId17"/>
    <p:sldLayoutId id="2147483839" r:id="rId18"/>
    <p:sldLayoutId id="2147483841" r:id="rId19"/>
    <p:sldLayoutId id="2147483842"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lnSpc>
          <a:spcPct val="100000"/>
        </a:lnSpc>
        <a:spcBef>
          <a:spcPct val="0"/>
        </a:spcBef>
        <a:buNone/>
        <a:defRPr sz="2800" b="0" i="0" kern="1200" spc="0" baseline="0">
          <a:solidFill>
            <a:schemeClr val="tx2"/>
          </a:solidFill>
          <a:latin typeface="Intel Clear"/>
          <a:ea typeface="Intel Clear"/>
          <a:cs typeface="Intel Clear"/>
        </a:defRPr>
      </a:lvl1pPr>
    </p:titleStyle>
    <p:body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87" y="4759452"/>
            <a:ext cx="9144000" cy="384048"/>
          </a:xfrm>
          <a:prstGeom prst="rect">
            <a:avLst/>
          </a:prstGeom>
          <a:gradFill flip="none" rotWithShape="1">
            <a:gsLst>
              <a:gs pos="32000">
                <a:schemeClr val="tx2"/>
              </a:gs>
              <a:gs pos="95000">
                <a:srgbClr val="009FDF"/>
              </a:gs>
              <a:gs pos="78000">
                <a:srgbClr val="0071C5"/>
              </a:gs>
            </a:gsLst>
            <a:lin ang="1986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000" dirty="0">
              <a:solidFill>
                <a:prstClr val="white"/>
              </a:solidFill>
            </a:endParaRPr>
          </a:p>
        </p:txBody>
      </p:sp>
      <p:pic>
        <p:nvPicPr>
          <p:cNvPr id="11" name="Picture 2" descr="\\.psf\Home\Desktop\Intel.png"/>
          <p:cNvPicPr>
            <a:picLocks noChangeAspect="1" noChangeArrowheads="1"/>
          </p:cNvPicPr>
          <p:nvPr/>
        </p:nvPicPr>
        <p:blipFill>
          <a:blip r:embed="rId28" cstate="screen">
            <a:extLst>
              <a:ext uri="{28A0092B-C50C-407E-A947-70E740481C1C}">
                <a14:useLocalDpi xmlns:a14="http://schemas.microsoft.com/office/drawing/2010/main" val="0"/>
              </a:ext>
            </a:extLst>
          </a:blip>
          <a:srcRect/>
          <a:stretch>
            <a:fillRect/>
          </a:stretch>
        </p:blipFill>
        <p:spPr bwMode="auto">
          <a:xfrm>
            <a:off x="8239916" y="4830590"/>
            <a:ext cx="364336" cy="240131"/>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2" name="Straight Connector 11"/>
          <p:cNvCxnSpPr/>
          <p:nvPr/>
        </p:nvCxnSpPr>
        <p:spPr>
          <a:xfrm>
            <a:off x="8718552" y="4824510"/>
            <a:ext cx="2381" cy="237744"/>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55613" y="310130"/>
            <a:ext cx="8229600" cy="868680"/>
          </a:xfrm>
          <a:prstGeom prst="rect">
            <a:avLst/>
          </a:prstGeom>
        </p:spPr>
        <p:txBody>
          <a:bodyPr vert="horz" lIns="0" tIns="0" rIns="0" bIns="0" rtlCol="0" anchor="t" anchorCtr="0">
            <a:noAutofit/>
          </a:bodyPr>
          <a:lstStyle/>
          <a:p>
            <a:r>
              <a:rPr lang="en-US" dirty="0" smtClean="0"/>
              <a:t>28pt Intel Clear Headline</a:t>
            </a:r>
            <a:endParaRPr lang="en-US" dirty="0"/>
          </a:p>
        </p:txBody>
      </p:sp>
      <p:sp>
        <p:nvSpPr>
          <p:cNvPr id="3" name="Text Placeholder 2"/>
          <p:cNvSpPr>
            <a:spLocks noGrp="1"/>
          </p:cNvSpPr>
          <p:nvPr>
            <p:ph type="body" idx="1"/>
          </p:nvPr>
        </p:nvSpPr>
        <p:spPr>
          <a:xfrm>
            <a:off x="455614" y="1203326"/>
            <a:ext cx="8228012" cy="3425825"/>
          </a:xfrm>
          <a:prstGeom prst="rect">
            <a:avLst/>
          </a:prstGeom>
        </p:spPr>
        <p:txBody>
          <a:bodyPr vert="horz" lIns="0" tIns="0" rIns="0" bIns="0" rtlCol="0">
            <a:noAutofit/>
          </a:bodyPr>
          <a:lstStyle/>
          <a:p>
            <a:pPr lvl="0"/>
            <a:r>
              <a:rPr lang="en-US" dirty="0" smtClean="0"/>
              <a:t>18pt Intel Clear body text</a:t>
            </a:r>
          </a:p>
          <a:p>
            <a:pPr lvl="1"/>
            <a:r>
              <a:rPr lang="en-US" dirty="0" smtClean="0"/>
              <a:t>16pt Intel Clear bullet one</a:t>
            </a:r>
          </a:p>
          <a:p>
            <a:pPr lvl="2"/>
            <a:r>
              <a:rPr lang="en-US" dirty="0" smtClean="0"/>
              <a:t>16pt Intel Clear sub-bullet</a:t>
            </a:r>
          </a:p>
          <a:p>
            <a:pPr lvl="3"/>
            <a:r>
              <a:rPr lang="en-US" dirty="0" err="1" smtClean="0"/>
              <a:t>14pt</a:t>
            </a:r>
            <a:r>
              <a:rPr lang="en-US" dirty="0" smtClean="0"/>
              <a:t> Intel Clear fourth level</a:t>
            </a:r>
          </a:p>
          <a:p>
            <a:pPr lvl="4"/>
            <a:r>
              <a:rPr lang="en-US" dirty="0" err="1" smtClean="0"/>
              <a:t>14pt</a:t>
            </a:r>
            <a:r>
              <a:rPr lang="en-US" dirty="0" smtClean="0"/>
              <a:t> Intel Clear fifth level</a:t>
            </a:r>
            <a:endParaRPr lang="en-US" dirty="0"/>
          </a:p>
        </p:txBody>
      </p:sp>
      <p:sp>
        <p:nvSpPr>
          <p:cNvPr id="6" name="Slide Number Placeholder 5"/>
          <p:cNvSpPr>
            <a:spLocks noGrp="1"/>
          </p:cNvSpPr>
          <p:nvPr>
            <p:ph type="sldNum" sz="quarter" idx="4"/>
          </p:nvPr>
        </p:nvSpPr>
        <p:spPr>
          <a:xfrm>
            <a:off x="6872352" y="4824387"/>
            <a:ext cx="2133600" cy="273844"/>
          </a:xfrm>
          <a:prstGeom prst="rect">
            <a:avLst/>
          </a:prstGeom>
        </p:spPr>
        <p:txBody>
          <a:bodyPr vert="horz" lIns="0" tIns="0" rIns="0" bIns="0" rtlCol="0" anchor="ctr"/>
          <a:lstStyle>
            <a:lvl1pPr algn="r">
              <a:defRPr sz="800">
                <a:solidFill>
                  <a:schemeClr val="bg1"/>
                </a:solidFill>
                <a:latin typeface="+mn-lt"/>
                <a:cs typeface="Intel Clear"/>
              </a:defRPr>
            </a:lvl1pPr>
          </a:lstStyle>
          <a:p>
            <a:pPr defTabSz="457189"/>
            <a:fld id="{EE2556C5-CE8C-6547-B838-EA80C61A4AF7}" type="slidenum">
              <a:rPr lang="en-US" smtClean="0">
                <a:solidFill>
                  <a:prstClr val="white"/>
                </a:solidFill>
              </a:rPr>
              <a:pPr defTabSz="457189"/>
              <a:t>‹#›</a:t>
            </a:fld>
            <a:endParaRPr lang="en-US" dirty="0">
              <a:solidFill>
                <a:prstClr val="white"/>
              </a:solidFill>
            </a:endParaRPr>
          </a:p>
        </p:txBody>
      </p:sp>
      <p:sp>
        <p:nvSpPr>
          <p:cNvPr id="4" name="TextBox 3"/>
          <p:cNvSpPr txBox="1"/>
          <p:nvPr userDrawn="1"/>
        </p:nvSpPr>
        <p:spPr>
          <a:xfrm>
            <a:off x="3485287" y="4892060"/>
            <a:ext cx="2168666" cy="138499"/>
          </a:xfrm>
          <a:prstGeom prst="rect">
            <a:avLst/>
          </a:prstGeom>
          <a:noFill/>
        </p:spPr>
        <p:txBody>
          <a:bodyPr vert="horz" wrap="square" lIns="0" tIns="0" rIns="0" bIns="0" rtlCol="0">
            <a:spAutoFit/>
          </a:bodyPr>
          <a:lstStyle/>
          <a:p>
            <a:pPr algn="ctr" defTabSz="457189"/>
            <a:r>
              <a:rPr lang="en-US" sz="900" dirty="0" smtClean="0">
                <a:solidFill>
                  <a:prstClr val="white"/>
                </a:solidFill>
              </a:rPr>
              <a:t>Information Technology</a:t>
            </a:r>
          </a:p>
        </p:txBody>
      </p:sp>
      <p:sp>
        <p:nvSpPr>
          <p:cNvPr id="5" name="Footer Placeholder 4"/>
          <p:cNvSpPr>
            <a:spLocks noGrp="1"/>
          </p:cNvSpPr>
          <p:nvPr>
            <p:ph type="ftr" sz="quarter" idx="3"/>
          </p:nvPr>
        </p:nvSpPr>
        <p:spPr>
          <a:xfrm>
            <a:off x="455613" y="4813336"/>
            <a:ext cx="3086100" cy="274637"/>
          </a:xfrm>
          <a:prstGeom prst="rect">
            <a:avLst/>
          </a:prstGeom>
        </p:spPr>
        <p:txBody>
          <a:bodyPr vert="horz" lIns="91440" tIns="45720" rIns="91440" bIns="45720" rtlCol="0" anchor="ctr"/>
          <a:lstStyle>
            <a:lvl1pPr algn="l">
              <a:defRPr sz="900">
                <a:solidFill>
                  <a:schemeClr val="bg1"/>
                </a:solidFill>
              </a:defRPr>
            </a:lvl1pPr>
          </a:lstStyle>
          <a:p>
            <a:pPr defTabSz="457189"/>
            <a:endParaRPr lang="en-US" dirty="0">
              <a:solidFill>
                <a:prstClr val="white"/>
              </a:solidFill>
            </a:endParaRPr>
          </a:p>
        </p:txBody>
      </p:sp>
    </p:spTree>
    <p:custDataLst>
      <p:tags r:id="rId27"/>
    </p:custDataLst>
    <p:extLst>
      <p:ext uri="{BB962C8B-B14F-4D97-AF65-F5344CB8AC3E}">
        <p14:creationId xmlns:p14="http://schemas.microsoft.com/office/powerpoint/2010/main" val="1890884156"/>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 id="2147483863" r:id="rId20"/>
    <p:sldLayoutId id="2147483864" r:id="rId21"/>
    <p:sldLayoutId id="2147483865" r:id="rId22"/>
    <p:sldLayoutId id="2147483866" r:id="rId23"/>
    <p:sldLayoutId id="2147483867" r:id="rId24"/>
    <p:sldLayoutId id="2147483868"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457189" rtl="0" eaLnBrk="1" latinLnBrk="0" hangingPunct="1">
        <a:lnSpc>
          <a:spcPct val="100000"/>
        </a:lnSpc>
        <a:spcBef>
          <a:spcPct val="0"/>
        </a:spcBef>
        <a:buNone/>
        <a:defRPr sz="2800" b="0" i="0" kern="1200" spc="0" baseline="0">
          <a:solidFill>
            <a:schemeClr val="tx2"/>
          </a:solidFill>
          <a:latin typeface="Intel Clear"/>
          <a:ea typeface="Intel Clear"/>
          <a:cs typeface="Intel Clear"/>
        </a:defRPr>
      </a:lvl1pPr>
    </p:titleStyle>
    <p:bodyStyle>
      <a:lvl1pPr marL="0" indent="0" algn="l" defTabSz="457189"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Intel Clear" panose="020B0604020203020204" pitchFamily="34" charset="0"/>
        </a:defRPr>
      </a:lvl1pPr>
      <a:lvl2pPr marL="225419" indent="-225419" algn="l" defTabSz="457189" rtl="0" eaLnBrk="1" latinLnBrk="0" hangingPunct="1">
        <a:spcBef>
          <a:spcPts val="1200"/>
        </a:spcBef>
        <a:buFont typeface="Wingdings" charset="2"/>
        <a:buChar char="§"/>
        <a:defRPr sz="1600" kern="1200" baseline="0">
          <a:solidFill>
            <a:schemeClr val="tx2"/>
          </a:solidFill>
          <a:latin typeface="+mn-lt"/>
          <a:ea typeface="+mn-ea"/>
          <a:cs typeface="Intel Clear" panose="020B0604020203020204" pitchFamily="34" charset="0"/>
        </a:defRPr>
      </a:lvl2pPr>
      <a:lvl3pPr marL="571486" indent="-228594" algn="l" defTabSz="457189" rtl="0" eaLnBrk="1" latinLnBrk="0" hangingPunct="1">
        <a:spcBef>
          <a:spcPts val="800"/>
        </a:spcBef>
        <a:buFont typeface="Intel Clear" panose="020B0604020203020204" pitchFamily="34" charset="0"/>
        <a:buChar char="–"/>
        <a:defRPr sz="1600" kern="1200">
          <a:solidFill>
            <a:schemeClr val="tx2"/>
          </a:solidFill>
          <a:latin typeface="+mn-lt"/>
          <a:ea typeface="+mn-ea"/>
          <a:cs typeface="Intel Clear" panose="020B0604020203020204" pitchFamily="34" charset="0"/>
        </a:defRPr>
      </a:lvl3pPr>
      <a:lvl4pPr marL="969939" indent="-228594" algn="l" defTabSz="457189" rtl="0" eaLnBrk="1" latinLnBrk="0" hangingPunct="1">
        <a:spcBef>
          <a:spcPct val="20000"/>
        </a:spcBef>
        <a:buFont typeface="Arial"/>
        <a:buChar char="–"/>
        <a:defRPr sz="1400" kern="1200">
          <a:solidFill>
            <a:schemeClr val="tx2"/>
          </a:solidFill>
          <a:latin typeface="+mn-lt"/>
          <a:ea typeface="+mn-ea"/>
          <a:cs typeface="Intel Clear" panose="020B0604020203020204" pitchFamily="34" charset="0"/>
        </a:defRPr>
      </a:lvl4pPr>
      <a:lvl5pPr marL="1319180" indent="-228594" algn="l" defTabSz="457189" rtl="0" eaLnBrk="1" latinLnBrk="0" hangingPunct="1">
        <a:spcBef>
          <a:spcPct val="20000"/>
        </a:spcBef>
        <a:buFont typeface="Intel Clear" panose="020B0604020203020204" pitchFamily="34" charset="0"/>
        <a:buChar char="–"/>
        <a:defRPr sz="1400" kern="1200">
          <a:solidFill>
            <a:schemeClr val="tx2"/>
          </a:solidFill>
          <a:latin typeface="+mn-lt"/>
          <a:ea typeface="+mn-ea"/>
          <a:cs typeface="Intel Clear" panose="020B0604020203020204" pitchFamily="34"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4113" name="Rectangle 17"/>
          <p:cNvSpPr>
            <a:spLocks noChangeArrowheads="1"/>
          </p:cNvSpPr>
          <p:nvPr/>
        </p:nvSpPr>
        <p:spPr bwMode="auto">
          <a:xfrm>
            <a:off x="365127" y="285753"/>
            <a:ext cx="8410576" cy="992981"/>
          </a:xfrm>
          <a:prstGeom prst="rect">
            <a:avLst/>
          </a:prstGeom>
          <a:noFill/>
          <a:ln w="9525">
            <a:noFill/>
            <a:miter lim="800000"/>
            <a:headEnd/>
            <a:tailEnd/>
          </a:ln>
          <a:effectLst/>
        </p:spPr>
        <p:txBody>
          <a:bodyPr lIns="50425" tIns="25214" rIns="50425" bIns="25214" anchor="ctr" anchorCtr="1"/>
          <a:lstStyle/>
          <a:p>
            <a:pPr defTabSz="501194">
              <a:lnSpc>
                <a:spcPct val="90000"/>
              </a:lnSpc>
              <a:spcBef>
                <a:spcPct val="0"/>
              </a:spcBef>
            </a:pPr>
            <a:endParaRPr lang="en-US" sz="1725" dirty="0">
              <a:solidFill>
                <a:prstClr val="white"/>
              </a:solidFill>
              <a:effectLst>
                <a:outerShdw blurRad="38100" dist="38100" dir="2700000" algn="tl">
                  <a:srgbClr val="000000"/>
                </a:outerShdw>
              </a:effectLst>
              <a:latin typeface="Neo Sans Intel Medium" pitchFamily="34" charset="0"/>
            </a:endParaRPr>
          </a:p>
        </p:txBody>
      </p:sp>
      <p:sp>
        <p:nvSpPr>
          <p:cNvPr id="4115" name="Rectangle 19"/>
          <p:cNvSpPr>
            <a:spLocks noGrp="1" noChangeArrowheads="1"/>
          </p:cNvSpPr>
          <p:nvPr>
            <p:ph type="title"/>
          </p:nvPr>
        </p:nvSpPr>
        <p:spPr bwMode="auto">
          <a:xfrm>
            <a:off x="457200" y="205979"/>
            <a:ext cx="8229600" cy="857250"/>
          </a:xfrm>
          <a:prstGeom prst="rect">
            <a:avLst/>
          </a:prstGeom>
          <a:noFill/>
          <a:ln w="9525">
            <a:noFill/>
            <a:miter lim="800000"/>
            <a:headEnd/>
            <a:tailEnd/>
          </a:ln>
          <a:effectLst/>
        </p:spPr>
        <p:txBody>
          <a:bodyPr vert="horz" wrap="square" lIns="106911" tIns="53455" rIns="106911" bIns="53455" numCol="1" anchor="ctr" anchorCtr="0" compatLnSpc="1">
            <a:prstTxWarp prst="textNoShape">
              <a:avLst/>
            </a:prstTxWarp>
          </a:bodyPr>
          <a:lstStyle/>
          <a:p>
            <a:pPr lvl="0"/>
            <a:r>
              <a:rPr lang="en-US" dirty="0"/>
              <a:t>Click to edit Master title style</a:t>
            </a:r>
          </a:p>
        </p:txBody>
      </p:sp>
      <p:sp>
        <p:nvSpPr>
          <p:cNvPr id="4116" name="Rectangle 20"/>
          <p:cNvSpPr>
            <a:spLocks noGrp="1" noChangeArrowheads="1"/>
          </p:cNvSpPr>
          <p:nvPr>
            <p:ph type="body" idx="1"/>
          </p:nvPr>
        </p:nvSpPr>
        <p:spPr bwMode="auto">
          <a:xfrm>
            <a:off x="457200" y="1200152"/>
            <a:ext cx="8229600" cy="3394473"/>
          </a:xfrm>
          <a:prstGeom prst="rect">
            <a:avLst/>
          </a:prstGeom>
          <a:noFill/>
          <a:ln w="9525">
            <a:noFill/>
            <a:miter lim="800000"/>
            <a:headEnd/>
            <a:tailEnd/>
          </a:ln>
          <a:effectLst/>
        </p:spPr>
        <p:txBody>
          <a:bodyPr vert="horz" wrap="square" lIns="106911" tIns="53455" rIns="106911" bIns="53455" numCol="1" anchor="t" anchorCtr="1"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2" name="Footer Placeholder 1"/>
          <p:cNvSpPr>
            <a:spLocks noGrp="1"/>
          </p:cNvSpPr>
          <p:nvPr>
            <p:ph type="ftr" sz="quarter" idx="3"/>
          </p:nvPr>
        </p:nvSpPr>
        <p:spPr>
          <a:xfrm>
            <a:off x="3027364" y="4868864"/>
            <a:ext cx="3086100" cy="274637"/>
          </a:xfrm>
          <a:prstGeom prst="rect">
            <a:avLst/>
          </a:prstGeom>
        </p:spPr>
        <p:txBody>
          <a:bodyPr vert="horz" lIns="121917" tIns="60958" rIns="121917" bIns="60958" rtlCol="0" anchor="ctr"/>
          <a:lstStyle>
            <a:lvl1pPr algn="ctr">
              <a:defRPr sz="825">
                <a:solidFill>
                  <a:schemeClr val="tx1">
                    <a:tint val="75000"/>
                  </a:schemeClr>
                </a:solidFill>
                <a:latin typeface="Intel Clear Light" panose="020B0404020203020204" pitchFamily="34" charset="0"/>
                <a:ea typeface="Intel Clear Light" panose="020B0404020203020204" pitchFamily="34" charset="0"/>
                <a:cs typeface="Intel Clear Light" panose="020B0404020203020204" pitchFamily="34" charset="0"/>
              </a:defRPr>
            </a:lvl1pPr>
          </a:lstStyle>
          <a:p>
            <a:pPr defTabSz="501194"/>
            <a:r>
              <a:rPr lang="en-US" smtClean="0">
                <a:solidFill>
                  <a:prstClr val="white">
                    <a:tint val="75000"/>
                  </a:prstClr>
                </a:solidFill>
              </a:rPr>
              <a:t>Intel Internal Only</a:t>
            </a:r>
            <a:endParaRPr lang="en-US" dirty="0">
              <a:solidFill>
                <a:prstClr val="white">
                  <a:tint val="75000"/>
                </a:prstClr>
              </a:solidFill>
            </a:endParaRPr>
          </a:p>
        </p:txBody>
      </p:sp>
    </p:spTree>
    <p:extLst>
      <p:ext uri="{BB962C8B-B14F-4D97-AF65-F5344CB8AC3E}">
        <p14:creationId xmlns:p14="http://schemas.microsoft.com/office/powerpoint/2010/main" val="1838344128"/>
      </p:ext>
    </p:extLst>
  </p:cSld>
  <p:clrMap bg1="dk2" tx1="lt1" bg2="dk1" tx2="lt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Lst>
  <p:transition>
    <p:fade/>
  </p:transition>
  <p:hf sldNum="0" hdr="0" dt="0"/>
  <p:txStyles>
    <p:titleStyle>
      <a:lvl1pPr algn="ctr" rtl="0" eaLnBrk="1" fontAlgn="base" hangingPunct="1">
        <a:lnSpc>
          <a:spcPct val="90000"/>
        </a:lnSpc>
        <a:spcBef>
          <a:spcPct val="0"/>
        </a:spcBef>
        <a:spcAft>
          <a:spcPct val="0"/>
        </a:spcAft>
        <a:defRPr sz="3975">
          <a:solidFill>
            <a:schemeClr val="tx1"/>
          </a:solidFill>
          <a:effectLst/>
          <a:latin typeface="+mj-lt"/>
          <a:ea typeface="+mj-ea"/>
          <a:cs typeface="+mj-cs"/>
        </a:defRPr>
      </a:lvl1pPr>
      <a:lvl2pPr algn="ctr" rtl="0" eaLnBrk="1" fontAlgn="base" hangingPunct="1">
        <a:lnSpc>
          <a:spcPct val="90000"/>
        </a:lnSpc>
        <a:spcBef>
          <a:spcPct val="0"/>
        </a:spcBef>
        <a:spcAft>
          <a:spcPct val="0"/>
        </a:spcAft>
        <a:defRPr sz="1725">
          <a:solidFill>
            <a:schemeClr val="tx1"/>
          </a:solidFill>
          <a:effectLst>
            <a:outerShdw blurRad="38100" dist="38100" dir="2700000" algn="tl">
              <a:srgbClr val="000000"/>
            </a:outerShdw>
          </a:effectLst>
          <a:latin typeface="Neo Sans Intel Medium" pitchFamily="34" charset="0"/>
          <a:cs typeface="Arial" charset="0"/>
        </a:defRPr>
      </a:lvl2pPr>
      <a:lvl3pPr algn="ctr" rtl="0" eaLnBrk="1" fontAlgn="base" hangingPunct="1">
        <a:lnSpc>
          <a:spcPct val="90000"/>
        </a:lnSpc>
        <a:spcBef>
          <a:spcPct val="0"/>
        </a:spcBef>
        <a:spcAft>
          <a:spcPct val="0"/>
        </a:spcAft>
        <a:defRPr sz="1725">
          <a:solidFill>
            <a:schemeClr val="tx1"/>
          </a:solidFill>
          <a:effectLst>
            <a:outerShdw blurRad="38100" dist="38100" dir="2700000" algn="tl">
              <a:srgbClr val="000000"/>
            </a:outerShdw>
          </a:effectLst>
          <a:latin typeface="Neo Sans Intel Medium" pitchFamily="34" charset="0"/>
          <a:cs typeface="Arial" charset="0"/>
        </a:defRPr>
      </a:lvl3pPr>
      <a:lvl4pPr algn="ctr" rtl="0" eaLnBrk="1" fontAlgn="base" hangingPunct="1">
        <a:lnSpc>
          <a:spcPct val="90000"/>
        </a:lnSpc>
        <a:spcBef>
          <a:spcPct val="0"/>
        </a:spcBef>
        <a:spcAft>
          <a:spcPct val="0"/>
        </a:spcAft>
        <a:defRPr sz="1725">
          <a:solidFill>
            <a:schemeClr val="tx1"/>
          </a:solidFill>
          <a:effectLst>
            <a:outerShdw blurRad="38100" dist="38100" dir="2700000" algn="tl">
              <a:srgbClr val="000000"/>
            </a:outerShdw>
          </a:effectLst>
          <a:latin typeface="Neo Sans Intel Medium" pitchFamily="34" charset="0"/>
          <a:cs typeface="Arial" charset="0"/>
        </a:defRPr>
      </a:lvl4pPr>
      <a:lvl5pPr algn="ctr" rtl="0" eaLnBrk="1" fontAlgn="base" hangingPunct="1">
        <a:lnSpc>
          <a:spcPct val="90000"/>
        </a:lnSpc>
        <a:spcBef>
          <a:spcPct val="0"/>
        </a:spcBef>
        <a:spcAft>
          <a:spcPct val="0"/>
        </a:spcAft>
        <a:defRPr sz="1725">
          <a:solidFill>
            <a:schemeClr val="tx1"/>
          </a:solidFill>
          <a:effectLst>
            <a:outerShdw blurRad="38100" dist="38100" dir="2700000" algn="tl">
              <a:srgbClr val="000000"/>
            </a:outerShdw>
          </a:effectLst>
          <a:latin typeface="Neo Sans Intel Medium" pitchFamily="34" charset="0"/>
          <a:cs typeface="Arial" charset="0"/>
        </a:defRPr>
      </a:lvl5pPr>
      <a:lvl6pPr marL="250572" algn="ctr" rtl="0" eaLnBrk="1" fontAlgn="base" hangingPunct="1">
        <a:lnSpc>
          <a:spcPct val="90000"/>
        </a:lnSpc>
        <a:spcBef>
          <a:spcPct val="0"/>
        </a:spcBef>
        <a:spcAft>
          <a:spcPct val="0"/>
        </a:spcAft>
        <a:defRPr sz="1725">
          <a:solidFill>
            <a:schemeClr val="tx1"/>
          </a:solidFill>
          <a:effectLst>
            <a:outerShdw blurRad="38100" dist="38100" dir="2700000" algn="tl">
              <a:srgbClr val="000000"/>
            </a:outerShdw>
          </a:effectLst>
          <a:latin typeface="Neo Sans Intel Medium" pitchFamily="34" charset="0"/>
          <a:cs typeface="Arial" charset="0"/>
        </a:defRPr>
      </a:lvl6pPr>
      <a:lvl7pPr marL="501143" algn="ctr" rtl="0" eaLnBrk="1" fontAlgn="base" hangingPunct="1">
        <a:lnSpc>
          <a:spcPct val="90000"/>
        </a:lnSpc>
        <a:spcBef>
          <a:spcPct val="0"/>
        </a:spcBef>
        <a:spcAft>
          <a:spcPct val="0"/>
        </a:spcAft>
        <a:defRPr sz="1725">
          <a:solidFill>
            <a:schemeClr val="tx1"/>
          </a:solidFill>
          <a:effectLst>
            <a:outerShdw blurRad="38100" dist="38100" dir="2700000" algn="tl">
              <a:srgbClr val="000000"/>
            </a:outerShdw>
          </a:effectLst>
          <a:latin typeface="Neo Sans Intel Medium" pitchFamily="34" charset="0"/>
          <a:cs typeface="Arial" charset="0"/>
        </a:defRPr>
      </a:lvl7pPr>
      <a:lvl8pPr marL="751715" algn="ctr" rtl="0" eaLnBrk="1" fontAlgn="base" hangingPunct="1">
        <a:lnSpc>
          <a:spcPct val="90000"/>
        </a:lnSpc>
        <a:spcBef>
          <a:spcPct val="0"/>
        </a:spcBef>
        <a:spcAft>
          <a:spcPct val="0"/>
        </a:spcAft>
        <a:defRPr sz="1725">
          <a:solidFill>
            <a:schemeClr val="tx1"/>
          </a:solidFill>
          <a:effectLst>
            <a:outerShdw blurRad="38100" dist="38100" dir="2700000" algn="tl">
              <a:srgbClr val="000000"/>
            </a:outerShdw>
          </a:effectLst>
          <a:latin typeface="Neo Sans Intel Medium" pitchFamily="34" charset="0"/>
          <a:cs typeface="Arial" charset="0"/>
        </a:defRPr>
      </a:lvl8pPr>
      <a:lvl9pPr marL="1002286" algn="ctr" rtl="0" eaLnBrk="1" fontAlgn="base" hangingPunct="1">
        <a:lnSpc>
          <a:spcPct val="90000"/>
        </a:lnSpc>
        <a:spcBef>
          <a:spcPct val="0"/>
        </a:spcBef>
        <a:spcAft>
          <a:spcPct val="0"/>
        </a:spcAft>
        <a:defRPr sz="1725">
          <a:solidFill>
            <a:schemeClr val="tx1"/>
          </a:solidFill>
          <a:effectLst>
            <a:outerShdw blurRad="38100" dist="38100" dir="2700000" algn="tl">
              <a:srgbClr val="000000"/>
            </a:outerShdw>
          </a:effectLst>
          <a:latin typeface="Neo Sans Intel Medium" pitchFamily="34" charset="0"/>
          <a:cs typeface="Arial" charset="0"/>
        </a:defRPr>
      </a:lvl9pPr>
    </p:titleStyle>
    <p:bodyStyle>
      <a:lvl1pPr marL="123546" indent="-123546" algn="l" rtl="0" eaLnBrk="1" fontAlgn="base" hangingPunct="1">
        <a:lnSpc>
          <a:spcPct val="95000"/>
        </a:lnSpc>
        <a:spcBef>
          <a:spcPct val="30000"/>
        </a:spcBef>
        <a:spcAft>
          <a:spcPct val="0"/>
        </a:spcAft>
        <a:buClr>
          <a:schemeClr val="tx1"/>
        </a:buClr>
        <a:buFont typeface="Arial" pitchFamily="34" charset="0"/>
        <a:buChar char="•"/>
        <a:defRPr sz="2025">
          <a:solidFill>
            <a:schemeClr val="tx1"/>
          </a:solidFill>
          <a:effectLst/>
          <a:latin typeface="+mn-lt"/>
          <a:ea typeface="+mn-ea"/>
          <a:cs typeface="+mn-cs"/>
        </a:defRPr>
      </a:lvl1pPr>
      <a:lvl2pPr marL="312345" indent="-123546" algn="l" rtl="0" eaLnBrk="1" fontAlgn="base" hangingPunct="1">
        <a:lnSpc>
          <a:spcPct val="95000"/>
        </a:lnSpc>
        <a:spcBef>
          <a:spcPct val="30000"/>
        </a:spcBef>
        <a:spcAft>
          <a:spcPct val="0"/>
        </a:spcAft>
        <a:buClr>
          <a:schemeClr val="tx1"/>
        </a:buClr>
        <a:buChar char="–"/>
        <a:defRPr sz="1725">
          <a:solidFill>
            <a:schemeClr val="tx1"/>
          </a:solidFill>
          <a:effectLst/>
          <a:latin typeface="+mn-lt"/>
          <a:cs typeface="+mn-cs"/>
        </a:defRPr>
      </a:lvl2pPr>
      <a:lvl3pPr marL="501143" indent="-123546" algn="l" rtl="0" eaLnBrk="1" fontAlgn="base" hangingPunct="1">
        <a:lnSpc>
          <a:spcPct val="95000"/>
        </a:lnSpc>
        <a:spcBef>
          <a:spcPct val="30000"/>
        </a:spcBef>
        <a:spcAft>
          <a:spcPct val="0"/>
        </a:spcAft>
        <a:buClr>
          <a:schemeClr val="tx1"/>
        </a:buClr>
        <a:buChar char="–"/>
        <a:defRPr sz="1500">
          <a:solidFill>
            <a:schemeClr val="tx1"/>
          </a:solidFill>
          <a:effectLst/>
          <a:latin typeface="+mn-lt"/>
          <a:cs typeface="+mn-cs"/>
        </a:defRPr>
      </a:lvl3pPr>
      <a:lvl4pPr marL="757805" indent="-131377" algn="l" rtl="0" eaLnBrk="1" fontAlgn="base" hangingPunct="1">
        <a:spcBef>
          <a:spcPct val="20000"/>
        </a:spcBef>
        <a:spcAft>
          <a:spcPct val="0"/>
        </a:spcAft>
        <a:buChar char="–"/>
        <a:defRPr sz="1050">
          <a:solidFill>
            <a:schemeClr val="tx1"/>
          </a:solidFill>
          <a:effectLst>
            <a:outerShdw blurRad="38100" dist="38100" dir="2700000" algn="tl">
              <a:srgbClr val="000000"/>
            </a:outerShdw>
          </a:effectLst>
          <a:latin typeface="Arial" charset="0"/>
          <a:cs typeface="+mn-cs"/>
        </a:defRPr>
      </a:lvl4pPr>
      <a:lvl5pPr marL="946604" indent="-126157" algn="l" rtl="0" eaLnBrk="1" fontAlgn="base" hangingPunct="1">
        <a:spcBef>
          <a:spcPct val="20000"/>
        </a:spcBef>
        <a:spcAft>
          <a:spcPct val="0"/>
        </a:spcAft>
        <a:buChar char="•"/>
        <a:defRPr sz="1050">
          <a:solidFill>
            <a:schemeClr val="tx1"/>
          </a:solidFill>
          <a:effectLst>
            <a:outerShdw blurRad="38100" dist="38100" dir="2700000" algn="tl">
              <a:srgbClr val="000000"/>
            </a:outerShdw>
          </a:effectLst>
          <a:latin typeface="Arial" charset="0"/>
          <a:cs typeface="+mn-cs"/>
        </a:defRPr>
      </a:lvl5pPr>
      <a:lvl6pPr marL="1197175" indent="-126157" algn="l" rtl="0" eaLnBrk="1" fontAlgn="base" hangingPunct="1">
        <a:spcBef>
          <a:spcPct val="20000"/>
        </a:spcBef>
        <a:spcAft>
          <a:spcPct val="0"/>
        </a:spcAft>
        <a:buChar char="•"/>
        <a:defRPr sz="1050">
          <a:solidFill>
            <a:schemeClr val="tx1"/>
          </a:solidFill>
          <a:effectLst>
            <a:outerShdw blurRad="38100" dist="38100" dir="2700000" algn="tl">
              <a:srgbClr val="000000"/>
            </a:outerShdw>
          </a:effectLst>
          <a:latin typeface="Arial" charset="0"/>
          <a:cs typeface="+mn-cs"/>
        </a:defRPr>
      </a:lvl6pPr>
      <a:lvl7pPr marL="1447747" indent="-126157" algn="l" rtl="0" eaLnBrk="1" fontAlgn="base" hangingPunct="1">
        <a:spcBef>
          <a:spcPct val="20000"/>
        </a:spcBef>
        <a:spcAft>
          <a:spcPct val="0"/>
        </a:spcAft>
        <a:buChar char="•"/>
        <a:defRPr sz="1050">
          <a:solidFill>
            <a:schemeClr val="tx1"/>
          </a:solidFill>
          <a:effectLst>
            <a:outerShdw blurRad="38100" dist="38100" dir="2700000" algn="tl">
              <a:srgbClr val="000000"/>
            </a:outerShdw>
          </a:effectLst>
          <a:latin typeface="Arial" charset="0"/>
          <a:cs typeface="+mn-cs"/>
        </a:defRPr>
      </a:lvl7pPr>
      <a:lvl8pPr marL="1698317" indent="-126157" algn="l" rtl="0" eaLnBrk="1" fontAlgn="base" hangingPunct="1">
        <a:spcBef>
          <a:spcPct val="20000"/>
        </a:spcBef>
        <a:spcAft>
          <a:spcPct val="0"/>
        </a:spcAft>
        <a:buChar char="•"/>
        <a:defRPr sz="1050">
          <a:solidFill>
            <a:schemeClr val="tx1"/>
          </a:solidFill>
          <a:effectLst>
            <a:outerShdw blurRad="38100" dist="38100" dir="2700000" algn="tl">
              <a:srgbClr val="000000"/>
            </a:outerShdw>
          </a:effectLst>
          <a:latin typeface="Arial" charset="0"/>
          <a:cs typeface="+mn-cs"/>
        </a:defRPr>
      </a:lvl8pPr>
      <a:lvl9pPr marL="1948889" indent="-126157" algn="l" rtl="0" eaLnBrk="1" fontAlgn="base" hangingPunct="1">
        <a:spcBef>
          <a:spcPct val="20000"/>
        </a:spcBef>
        <a:spcAft>
          <a:spcPct val="0"/>
        </a:spcAft>
        <a:buChar char="•"/>
        <a:defRPr sz="1050">
          <a:solidFill>
            <a:schemeClr val="tx1"/>
          </a:solidFill>
          <a:effectLst>
            <a:outerShdw blurRad="38100" dist="38100" dir="2700000" algn="tl">
              <a:srgbClr val="000000"/>
            </a:outerShdw>
          </a:effectLst>
          <a:latin typeface="Arial" charset="0"/>
          <a:cs typeface="+mn-cs"/>
        </a:defRPr>
      </a:lvl9pPr>
    </p:bodyStyle>
    <p:otherStyle>
      <a:defPPr>
        <a:defRPr lang="en-US"/>
      </a:defPPr>
      <a:lvl1pPr marL="0" algn="l" defTabSz="501143" rtl="0" eaLnBrk="1" latinLnBrk="0" hangingPunct="1">
        <a:defRPr sz="975" kern="1200">
          <a:solidFill>
            <a:schemeClr val="tx1"/>
          </a:solidFill>
          <a:latin typeface="+mn-lt"/>
          <a:ea typeface="+mn-ea"/>
          <a:cs typeface="+mn-cs"/>
        </a:defRPr>
      </a:lvl1pPr>
      <a:lvl2pPr marL="250572" algn="l" defTabSz="501143" rtl="0" eaLnBrk="1" latinLnBrk="0" hangingPunct="1">
        <a:defRPr sz="975" kern="1200">
          <a:solidFill>
            <a:schemeClr val="tx1"/>
          </a:solidFill>
          <a:latin typeface="+mn-lt"/>
          <a:ea typeface="+mn-ea"/>
          <a:cs typeface="+mn-cs"/>
        </a:defRPr>
      </a:lvl2pPr>
      <a:lvl3pPr marL="501143" algn="l" defTabSz="501143" rtl="0" eaLnBrk="1" latinLnBrk="0" hangingPunct="1">
        <a:defRPr sz="975" kern="1200">
          <a:solidFill>
            <a:schemeClr val="tx1"/>
          </a:solidFill>
          <a:latin typeface="+mn-lt"/>
          <a:ea typeface="+mn-ea"/>
          <a:cs typeface="+mn-cs"/>
        </a:defRPr>
      </a:lvl3pPr>
      <a:lvl4pPr marL="751715" algn="l" defTabSz="501143" rtl="0" eaLnBrk="1" latinLnBrk="0" hangingPunct="1">
        <a:defRPr sz="975" kern="1200">
          <a:solidFill>
            <a:schemeClr val="tx1"/>
          </a:solidFill>
          <a:latin typeface="+mn-lt"/>
          <a:ea typeface="+mn-ea"/>
          <a:cs typeface="+mn-cs"/>
        </a:defRPr>
      </a:lvl4pPr>
      <a:lvl5pPr marL="1002286" algn="l" defTabSz="501143" rtl="0" eaLnBrk="1" latinLnBrk="0" hangingPunct="1">
        <a:defRPr sz="975" kern="1200">
          <a:solidFill>
            <a:schemeClr val="tx1"/>
          </a:solidFill>
          <a:latin typeface="+mn-lt"/>
          <a:ea typeface="+mn-ea"/>
          <a:cs typeface="+mn-cs"/>
        </a:defRPr>
      </a:lvl5pPr>
      <a:lvl6pPr marL="1252858" algn="l" defTabSz="501143" rtl="0" eaLnBrk="1" latinLnBrk="0" hangingPunct="1">
        <a:defRPr sz="975" kern="1200">
          <a:solidFill>
            <a:schemeClr val="tx1"/>
          </a:solidFill>
          <a:latin typeface="+mn-lt"/>
          <a:ea typeface="+mn-ea"/>
          <a:cs typeface="+mn-cs"/>
        </a:defRPr>
      </a:lvl6pPr>
      <a:lvl7pPr marL="1503428" algn="l" defTabSz="501143" rtl="0" eaLnBrk="1" latinLnBrk="0" hangingPunct="1">
        <a:defRPr sz="975" kern="1200">
          <a:solidFill>
            <a:schemeClr val="tx1"/>
          </a:solidFill>
          <a:latin typeface="+mn-lt"/>
          <a:ea typeface="+mn-ea"/>
          <a:cs typeface="+mn-cs"/>
        </a:defRPr>
      </a:lvl7pPr>
      <a:lvl8pPr marL="1754000" algn="l" defTabSz="501143" rtl="0" eaLnBrk="1" latinLnBrk="0" hangingPunct="1">
        <a:defRPr sz="975" kern="1200">
          <a:solidFill>
            <a:schemeClr val="tx1"/>
          </a:solidFill>
          <a:latin typeface="+mn-lt"/>
          <a:ea typeface="+mn-ea"/>
          <a:cs typeface="+mn-cs"/>
        </a:defRPr>
      </a:lvl8pPr>
      <a:lvl9pPr marL="2004571" algn="l" defTabSz="501143" rtl="0" eaLnBrk="1" latinLnBrk="0" hangingPunct="1">
        <a:defRPr sz="97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87" y="4759452"/>
            <a:ext cx="9144000" cy="384048"/>
          </a:xfrm>
          <a:prstGeom prst="rect">
            <a:avLst/>
          </a:prstGeom>
          <a:gradFill flip="none" rotWithShape="1">
            <a:gsLst>
              <a:gs pos="32000">
                <a:schemeClr val="tx2"/>
              </a:gs>
              <a:gs pos="95000">
                <a:srgbClr val="009FDF"/>
              </a:gs>
              <a:gs pos="78000">
                <a:srgbClr val="0071C5"/>
              </a:gs>
            </a:gsLst>
            <a:lin ang="1986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pic>
        <p:nvPicPr>
          <p:cNvPr id="11" name="Picture 2" descr="\\.psf\Home\Desktop\Intel.png"/>
          <p:cNvPicPr>
            <a:picLocks noChangeAspect="1" noChangeArrowheads="1"/>
          </p:cNvPicPr>
          <p:nvPr/>
        </p:nvPicPr>
        <p:blipFill>
          <a:blip r:embed="rId23" cstate="screen">
            <a:extLst>
              <a:ext uri="{28A0092B-C50C-407E-A947-70E740481C1C}">
                <a14:useLocalDpi xmlns:a14="http://schemas.microsoft.com/office/drawing/2010/main" val="0"/>
              </a:ext>
            </a:extLst>
          </a:blip>
          <a:srcRect/>
          <a:stretch>
            <a:fillRect/>
          </a:stretch>
        </p:blipFill>
        <p:spPr bwMode="auto">
          <a:xfrm>
            <a:off x="8239915" y="4830589"/>
            <a:ext cx="364336" cy="240131"/>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a:off x="8718551" y="4824510"/>
            <a:ext cx="2381" cy="237744"/>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55613" y="310130"/>
            <a:ext cx="8229600" cy="868680"/>
          </a:xfrm>
          <a:prstGeom prst="rect">
            <a:avLst/>
          </a:prstGeom>
        </p:spPr>
        <p:txBody>
          <a:bodyPr vert="horz" lIns="0" tIns="0" rIns="0" bIns="0" rtlCol="0" anchor="t" anchorCtr="0">
            <a:noAutofit/>
          </a:bodyPr>
          <a:lstStyle/>
          <a:p>
            <a:r>
              <a:rPr lang="en-US" dirty="0"/>
              <a:t>28pt Intel Clear Headline</a:t>
            </a:r>
          </a:p>
        </p:txBody>
      </p:sp>
      <p:sp>
        <p:nvSpPr>
          <p:cNvPr id="3" name="Text Placeholder 2"/>
          <p:cNvSpPr>
            <a:spLocks noGrp="1"/>
          </p:cNvSpPr>
          <p:nvPr>
            <p:ph type="body" idx="1"/>
          </p:nvPr>
        </p:nvSpPr>
        <p:spPr>
          <a:xfrm>
            <a:off x="455613" y="1203325"/>
            <a:ext cx="8228012" cy="3425825"/>
          </a:xfrm>
          <a:prstGeom prst="rect">
            <a:avLst/>
          </a:prstGeom>
        </p:spPr>
        <p:txBody>
          <a:bodyPr vert="horz" lIns="0" tIns="0" rIns="0" bIns="0" rtlCol="0">
            <a:noAutofit/>
          </a:bodyPr>
          <a:lstStyle/>
          <a:p>
            <a:pPr lvl="0"/>
            <a:r>
              <a:rPr lang="en-US" dirty="0"/>
              <a:t>18pt Intel Clear body text</a:t>
            </a:r>
          </a:p>
          <a:p>
            <a:pPr lvl="1"/>
            <a:r>
              <a:rPr lang="en-US" dirty="0"/>
              <a:t>16pt Intel Clear bullet one</a:t>
            </a:r>
          </a:p>
          <a:p>
            <a:pPr lvl="2"/>
            <a:r>
              <a:rPr lang="en-US" dirty="0"/>
              <a:t>16pt Intel Clear sub-bullet</a:t>
            </a:r>
          </a:p>
          <a:p>
            <a:pPr lvl="3"/>
            <a:r>
              <a:rPr lang="en-US" dirty="0" err="1"/>
              <a:t>14pt</a:t>
            </a:r>
            <a:r>
              <a:rPr lang="en-US" dirty="0"/>
              <a:t> Intel Clear fourth level</a:t>
            </a:r>
          </a:p>
          <a:p>
            <a:pPr lvl="4"/>
            <a:r>
              <a:rPr lang="en-US" dirty="0" err="1"/>
              <a:t>14pt</a:t>
            </a:r>
            <a:r>
              <a:rPr lang="en-US" dirty="0"/>
              <a:t> Intel Clear fifth level</a:t>
            </a:r>
          </a:p>
        </p:txBody>
      </p:sp>
      <p:sp>
        <p:nvSpPr>
          <p:cNvPr id="6" name="Slide Number Placeholder 5"/>
          <p:cNvSpPr>
            <a:spLocks noGrp="1"/>
          </p:cNvSpPr>
          <p:nvPr>
            <p:ph type="sldNum" sz="quarter" idx="4"/>
          </p:nvPr>
        </p:nvSpPr>
        <p:spPr>
          <a:xfrm>
            <a:off x="6872352" y="4824387"/>
            <a:ext cx="2133600" cy="273844"/>
          </a:xfrm>
          <a:prstGeom prst="rect">
            <a:avLst/>
          </a:prstGeom>
        </p:spPr>
        <p:txBody>
          <a:bodyPr vert="horz" lIns="0" tIns="0" rIns="0" bIns="0" rtlCol="0" anchor="ctr"/>
          <a:lstStyle>
            <a:lvl1pPr algn="r">
              <a:defRPr sz="800">
                <a:solidFill>
                  <a:schemeClr val="bg1"/>
                </a:solidFill>
                <a:latin typeface="+mn-lt"/>
                <a:cs typeface="Intel Clear"/>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4" name="TextBox 3"/>
          <p:cNvSpPr txBox="1"/>
          <p:nvPr/>
        </p:nvSpPr>
        <p:spPr>
          <a:xfrm>
            <a:off x="3485286" y="4892059"/>
            <a:ext cx="2168666" cy="138499"/>
          </a:xfrm>
          <a:prstGeom prst="rect">
            <a:avLst/>
          </a:prstGeom>
          <a:noFill/>
        </p:spPr>
        <p:txBody>
          <a:bodyPr vert="horz" wrap="square" lIns="0" tIns="0" rIns="0" bIns="0" rtlCol="0">
            <a:spAutoFit/>
          </a:bodyPr>
          <a:lstStyle/>
          <a:p>
            <a:pPr algn="ctr"/>
            <a:r>
              <a:rPr lang="en-US" sz="900" dirty="0">
                <a:solidFill>
                  <a:prstClr val="white"/>
                </a:solidFill>
              </a:rPr>
              <a:t>Information Technology</a:t>
            </a:r>
          </a:p>
        </p:txBody>
      </p:sp>
      <p:sp>
        <p:nvSpPr>
          <p:cNvPr id="10" name="TextBox 9"/>
          <p:cNvSpPr txBox="1"/>
          <p:nvPr/>
        </p:nvSpPr>
        <p:spPr>
          <a:xfrm>
            <a:off x="-1587" y="4882083"/>
            <a:ext cx="2168666" cy="138499"/>
          </a:xfrm>
          <a:prstGeom prst="rect">
            <a:avLst/>
          </a:prstGeom>
          <a:noFill/>
        </p:spPr>
        <p:txBody>
          <a:bodyPr vert="horz" wrap="square" lIns="0" tIns="0" rIns="0" bIns="0" rtlCol="0">
            <a:spAutoFit/>
          </a:bodyPr>
          <a:lstStyle/>
          <a:p>
            <a:pPr algn="ctr"/>
            <a:r>
              <a:rPr lang="en-US" sz="900" dirty="0">
                <a:solidFill>
                  <a:prstClr val="white"/>
                </a:solidFill>
              </a:rPr>
              <a:t>Intel Confidential</a:t>
            </a:r>
          </a:p>
        </p:txBody>
      </p:sp>
    </p:spTree>
    <p:custDataLst>
      <p:tags r:id="rId22"/>
    </p:custDataLst>
    <p:extLst>
      <p:ext uri="{BB962C8B-B14F-4D97-AF65-F5344CB8AC3E}">
        <p14:creationId xmlns:p14="http://schemas.microsoft.com/office/powerpoint/2010/main" val="2457757535"/>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 id="2147483911" r:id="rId12"/>
    <p:sldLayoutId id="2147483912" r:id="rId13"/>
    <p:sldLayoutId id="2147483913" r:id="rId14"/>
    <p:sldLayoutId id="2147483914" r:id="rId15"/>
    <p:sldLayoutId id="2147483915" r:id="rId16"/>
    <p:sldLayoutId id="2147483916" r:id="rId17"/>
    <p:sldLayoutId id="2147483917" r:id="rId18"/>
    <p:sldLayoutId id="2147483918" r:id="rId19"/>
    <p:sldLayoutId id="2147483919"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lnSpc>
          <a:spcPct val="100000"/>
        </a:lnSpc>
        <a:spcBef>
          <a:spcPct val="0"/>
        </a:spcBef>
        <a:buNone/>
        <a:defRPr sz="2800" b="0" i="0" kern="1200" spc="0" baseline="0">
          <a:solidFill>
            <a:schemeClr val="tx2"/>
          </a:solidFill>
          <a:latin typeface="Intel Clear"/>
          <a:ea typeface="Intel Clear"/>
          <a:cs typeface="Intel Clear"/>
        </a:defRPr>
      </a:lvl1pPr>
    </p:titleStyle>
    <p:body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57.xml"/></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9.xml"/><Relationship Id="rId7" Type="http://schemas.openxmlformats.org/officeDocument/2006/relationships/diagramColors" Target="../diagrams/colors2.xml"/><Relationship Id="rId2" Type="http://schemas.openxmlformats.org/officeDocument/2006/relationships/slideLayout" Target="../slideLayouts/slideLayout33.xml"/><Relationship Id="rId1" Type="http://schemas.openxmlformats.org/officeDocument/2006/relationships/tags" Target="../tags/tag66.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2.xml"/><Relationship Id="rId1" Type="http://schemas.openxmlformats.org/officeDocument/2006/relationships/tags" Target="../tags/tag67.xml"/><Relationship Id="rId6" Type="http://schemas.openxmlformats.org/officeDocument/2006/relationships/image" Target="../media/image43.png"/><Relationship Id="rId5" Type="http://schemas.openxmlformats.org/officeDocument/2006/relationships/slide" Target="slide20.xml"/><Relationship Id="rId4" Type="http://schemas.openxmlformats.org/officeDocument/2006/relationships/hyperlink" Target="https://soco.intel.com/groups/it-soc-ttm-acceleration-program"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0.xml"/><Relationship Id="rId1" Type="http://schemas.openxmlformats.org/officeDocument/2006/relationships/tags" Target="../tags/tag68.xml"/><Relationship Id="rId4" Type="http://schemas.openxmlformats.org/officeDocument/2006/relationships/hyperlink" Target="https://soco.intel.com/groups/it-transformation-hub"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privacy.intel.com/gdpr/gdpr-new/" TargetMode="External"/><Relationship Id="rId3" Type="http://schemas.openxmlformats.org/officeDocument/2006/relationships/notesSlide" Target="../notesSlides/notesSlide12.xml"/><Relationship Id="rId7" Type="http://schemas.openxmlformats.org/officeDocument/2006/relationships/hyperlink" Target="https://soco.intel.com/docs/DOC-2358091" TargetMode="External"/><Relationship Id="rId2" Type="http://schemas.openxmlformats.org/officeDocument/2006/relationships/slideLayout" Target="../slideLayouts/slideLayout22.xml"/><Relationship Id="rId1" Type="http://schemas.openxmlformats.org/officeDocument/2006/relationships/tags" Target="../tags/tag69.xml"/><Relationship Id="rId6" Type="http://schemas.openxmlformats.org/officeDocument/2006/relationships/hyperlink" Target="https://soco.intel.com/community/it/blog/2017/08/09/a-look-inside-the-it-program-management-office-pmo" TargetMode="External"/><Relationship Id="rId5" Type="http://schemas.openxmlformats.org/officeDocument/2006/relationships/hyperlink" Target="https://soco.intel.com/groups/pes-it-technical-conference" TargetMode="External"/><Relationship Id="rId4" Type="http://schemas.openxmlformats.org/officeDocument/2006/relationships/hyperlink" Target="https://soco.intel.com/groups/icube/overview" TargetMode="External"/><Relationship Id="rId9"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2.xml"/><Relationship Id="rId1" Type="http://schemas.openxmlformats.org/officeDocument/2006/relationships/tags" Target="../tags/tag70.xml"/><Relationship Id="rId6" Type="http://schemas.openxmlformats.org/officeDocument/2006/relationships/image" Target="../media/image45.png"/><Relationship Id="rId5" Type="http://schemas.openxmlformats.org/officeDocument/2006/relationships/hyperlink" Target="https://soco.intel.com/groups/product-engineering-systems" TargetMode="External"/><Relationship Id="rId4" Type="http://schemas.openxmlformats.org/officeDocument/2006/relationships/hyperlink" Target="https://soco.intel.com/groups/oregon-it-cop" TargetMode="Externa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tags" Target="../tags/tag71.xml"/><Relationship Id="rId5" Type="http://schemas.openxmlformats.org/officeDocument/2006/relationships/image" Target="../media/image44.png"/><Relationship Id="rId4" Type="http://schemas.openxmlformats.org/officeDocument/2006/relationships/image" Target="../media/image46.jpg"/></Relationships>
</file>

<file path=ppt/slides/_rels/slide16.xml.rels><?xml version="1.0" encoding="UTF-8" standalone="yes"?>
<Relationships xmlns="http://schemas.openxmlformats.org/package/2006/relationships"><Relationship Id="rId8" Type="http://schemas.openxmlformats.org/officeDocument/2006/relationships/image" Target="../media/image49.jpg"/><Relationship Id="rId3" Type="http://schemas.openxmlformats.org/officeDocument/2006/relationships/notesSlide" Target="../notesSlides/notesSlide15.xml"/><Relationship Id="rId7" Type="http://schemas.openxmlformats.org/officeDocument/2006/relationships/slide" Target="slide19.xml"/><Relationship Id="rId2" Type="http://schemas.openxmlformats.org/officeDocument/2006/relationships/slideLayout" Target="../slideLayouts/slideLayout4.xml"/><Relationship Id="rId1" Type="http://schemas.openxmlformats.org/officeDocument/2006/relationships/tags" Target="../tags/tag72.xml"/><Relationship Id="rId6" Type="http://schemas.openxmlformats.org/officeDocument/2006/relationships/image" Target="../media/image48.png"/><Relationship Id="rId5" Type="http://schemas.openxmlformats.org/officeDocument/2006/relationships/hyperlink" Target="https://soco.intel.com/groups/product-engineering-systems" TargetMode="External"/><Relationship Id="rId4" Type="http://schemas.openxmlformats.org/officeDocument/2006/relationships/image" Target="../media/image47.jp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7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1.xml"/><Relationship Id="rId1" Type="http://schemas.openxmlformats.org/officeDocument/2006/relationships/tags" Target="../tags/tag7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6.xml"/><Relationship Id="rId1" Type="http://schemas.openxmlformats.org/officeDocument/2006/relationships/tags" Target="../tags/tag75.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2.xml"/><Relationship Id="rId7" Type="http://schemas.openxmlformats.org/officeDocument/2006/relationships/diagramColors" Target="../diagrams/colors1.xml"/><Relationship Id="rId2" Type="http://schemas.openxmlformats.org/officeDocument/2006/relationships/slideLayout" Target="../slideLayouts/slideLayout4.xml"/><Relationship Id="rId1" Type="http://schemas.openxmlformats.org/officeDocument/2006/relationships/tags" Target="../tags/tag5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1.xml"/><Relationship Id="rId1" Type="http://schemas.openxmlformats.org/officeDocument/2006/relationships/tags" Target="../tags/tag76.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8.xml"/><Relationship Id="rId1" Type="http://schemas.openxmlformats.org/officeDocument/2006/relationships/tags" Target="../tags/tag77.xml"/></Relationships>
</file>

<file path=ppt/slides/_rels/slide2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notesSlide" Target="../notesSlides/notesSlide20.xml"/><Relationship Id="rId7" Type="http://schemas.openxmlformats.org/officeDocument/2006/relationships/image" Target="../media/image53.png"/><Relationship Id="rId2" Type="http://schemas.openxmlformats.org/officeDocument/2006/relationships/slideLayout" Target="../slideLayouts/slideLayout51.xml"/><Relationship Id="rId1" Type="http://schemas.openxmlformats.org/officeDocument/2006/relationships/tags" Target="../tags/tag78.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hyperlink" Target="https://sharepoint.amr.ith.intel.com/sites/ITS3_Software/SitePages/Home.aspx" TargetMode="External"/><Relationship Id="rId2" Type="http://schemas.openxmlformats.org/officeDocument/2006/relationships/slideLayout" Target="../slideLayouts/slideLayout40.xml"/><Relationship Id="rId1" Type="http://schemas.openxmlformats.org/officeDocument/2006/relationships/tags" Target="../tags/tag79.xml"/><Relationship Id="rId5" Type="http://schemas.openxmlformats.org/officeDocument/2006/relationships/image" Target="../media/image57.png"/><Relationship Id="rId4" Type="http://schemas.openxmlformats.org/officeDocument/2006/relationships/hyperlink" Target="https://soco.intel.com/groups/plcs"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soco.intel.com/groups/flex-services-community" TargetMode="External"/><Relationship Id="rId3" Type="http://schemas.openxmlformats.org/officeDocument/2006/relationships/notesSlide" Target="../notesSlides/notesSlide21.xml"/><Relationship Id="rId7" Type="http://schemas.openxmlformats.org/officeDocument/2006/relationships/image" Target="../media/image50.png"/><Relationship Id="rId2" Type="http://schemas.openxmlformats.org/officeDocument/2006/relationships/slideLayout" Target="../slideLayouts/slideLayout51.xml"/><Relationship Id="rId1" Type="http://schemas.openxmlformats.org/officeDocument/2006/relationships/tags" Target="../tags/tag80.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 Id="rId9" Type="http://schemas.openxmlformats.org/officeDocument/2006/relationships/hyperlink" Target="http://flexservices.intel.com/"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it.altera.com/Pages/index.aspx" TargetMode="External"/><Relationship Id="rId2" Type="http://schemas.openxmlformats.org/officeDocument/2006/relationships/slideLayout" Target="../slideLayouts/slideLayout40.xml"/><Relationship Id="rId1" Type="http://schemas.openxmlformats.org/officeDocument/2006/relationships/tags" Target="../tags/tag81.xml"/><Relationship Id="rId6" Type="http://schemas.openxmlformats.org/officeDocument/2006/relationships/image" Target="../media/image62.png"/><Relationship Id="rId5" Type="http://schemas.microsoft.com/office/2007/relationships/hdphoto" Target="../media/hdphoto1.wdp"/><Relationship Id="rId4" Type="http://schemas.openxmlformats.org/officeDocument/2006/relationships/image" Target="../media/image61.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3.xml"/><Relationship Id="rId1" Type="http://schemas.openxmlformats.org/officeDocument/2006/relationships/tags" Target="../tags/tag82.xml"/><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53.xml"/><Relationship Id="rId1" Type="http://schemas.openxmlformats.org/officeDocument/2006/relationships/tags" Target="../tags/tag8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0.xml"/><Relationship Id="rId1" Type="http://schemas.openxmlformats.org/officeDocument/2006/relationships/tags" Target="../tags/tag59.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Layout" Target="../slideLayouts/slideLayout60.xml"/><Relationship Id="rId1" Type="http://schemas.openxmlformats.org/officeDocument/2006/relationships/tags" Target="../tags/tag60.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1.xml"/><Relationship Id="rId1" Type="http://schemas.openxmlformats.org/officeDocument/2006/relationships/tags" Target="../tags/tag61.xml"/><Relationship Id="rId4" Type="http://schemas.openxmlformats.org/officeDocument/2006/relationships/image" Target="../media/image29.jp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5.xml"/><Relationship Id="rId1" Type="http://schemas.openxmlformats.org/officeDocument/2006/relationships/tags" Target="../tags/tag62.xml"/><Relationship Id="rId5" Type="http://schemas.openxmlformats.org/officeDocument/2006/relationships/hyperlink" Target="https://sp2010.amr.ith.intel.com/sites/PDIT/Lists/Site%20Sponsors%20and%20Reps/AllItems.aspx" TargetMode="External"/><Relationship Id="rId4" Type="http://schemas.openxmlformats.org/officeDocument/2006/relationships/image" Target="../media/image30.jpg"/></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jpg"/><Relationship Id="rId3" Type="http://schemas.openxmlformats.org/officeDocument/2006/relationships/slideLayout" Target="../slideLayouts/slideLayout105.xml"/><Relationship Id="rId7" Type="http://schemas.openxmlformats.org/officeDocument/2006/relationships/image" Target="../media/image33.jpeg"/><Relationship Id="rId12" Type="http://schemas.openxmlformats.org/officeDocument/2006/relationships/image" Target="../media/image38.jpg"/><Relationship Id="rId2" Type="http://schemas.openxmlformats.org/officeDocument/2006/relationships/tags" Target="../tags/tag63.xml"/><Relationship Id="rId16" Type="http://schemas.openxmlformats.org/officeDocument/2006/relationships/image" Target="../media/image42.png"/><Relationship Id="rId1" Type="http://schemas.openxmlformats.org/officeDocument/2006/relationships/themeOverride" Target="../theme/themeOverride1.xml"/><Relationship Id="rId6" Type="http://schemas.openxmlformats.org/officeDocument/2006/relationships/image" Target="../media/image32.png"/><Relationship Id="rId11" Type="http://schemas.openxmlformats.org/officeDocument/2006/relationships/image" Target="../media/image37.jpe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jpg"/><Relationship Id="rId4" Type="http://schemas.openxmlformats.org/officeDocument/2006/relationships/notesSlide" Target="../notesSlides/notesSlide6.xml"/><Relationship Id="rId9" Type="http://schemas.openxmlformats.org/officeDocument/2006/relationships/image" Target="../media/image35.jpg"/><Relationship Id="rId14" Type="http://schemas.openxmlformats.org/officeDocument/2006/relationships/image" Target="../media/image4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0.xml"/><Relationship Id="rId1" Type="http://schemas.openxmlformats.org/officeDocument/2006/relationships/tags" Target="../tags/tag64.xml"/><Relationship Id="rId4" Type="http://schemas.openxmlformats.org/officeDocument/2006/relationships/hyperlink" Target="https://soco.intel.com/docs/DOC-2288651"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0.xml"/><Relationship Id="rId1" Type="http://schemas.openxmlformats.org/officeDocument/2006/relationships/tags" Target="../tags/tag65.xml"/><Relationship Id="rId5" Type="http://schemas.openxmlformats.org/officeDocument/2006/relationships/hyperlink" Target="https://soco.intel.com/docs/DOC-2289089" TargetMode="Externa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07109" y="1603095"/>
            <a:ext cx="8212886" cy="1344922"/>
          </a:xfrm>
        </p:spPr>
        <p:txBody>
          <a:bodyPr/>
          <a:lstStyle/>
          <a:p>
            <a:r>
              <a:rPr lang="en-US" sz="5400" dirty="0" smtClean="0">
                <a:solidFill>
                  <a:schemeClr val="bg1">
                    <a:alpha val="90000"/>
                  </a:schemeClr>
                </a:solidFill>
              </a:rPr>
              <a:t>Product Engineering Solutions IT </a:t>
            </a:r>
            <a:r>
              <a:rPr lang="en-US" sz="5400" dirty="0" smtClean="0"/>
              <a:t>Overview</a:t>
            </a:r>
            <a:r>
              <a:rPr lang="en-US" sz="5400" dirty="0" smtClean="0">
                <a:solidFill>
                  <a:schemeClr val="bg1">
                    <a:alpha val="90000"/>
                  </a:schemeClr>
                </a:solidFill>
              </a:rPr>
              <a:t> </a:t>
            </a:r>
            <a:endParaRPr lang="en-US" sz="5400" dirty="0">
              <a:solidFill>
                <a:schemeClr val="bg1">
                  <a:alpha val="90000"/>
                </a:schemeClr>
              </a:solidFill>
            </a:endParaRPr>
          </a:p>
        </p:txBody>
      </p:sp>
      <p:sp>
        <p:nvSpPr>
          <p:cNvPr id="3" name="Subtitle 2"/>
          <p:cNvSpPr>
            <a:spLocks noGrp="1"/>
          </p:cNvSpPr>
          <p:nvPr>
            <p:ph type="subTitle" idx="1"/>
          </p:nvPr>
        </p:nvSpPr>
        <p:spPr>
          <a:xfrm>
            <a:off x="407109" y="4013910"/>
            <a:ext cx="6330212" cy="925360"/>
          </a:xfrm>
        </p:spPr>
        <p:txBody>
          <a:bodyPr/>
          <a:lstStyle/>
          <a:p>
            <a:pPr>
              <a:spcBef>
                <a:spcPts val="600"/>
              </a:spcBef>
            </a:pPr>
            <a:r>
              <a:rPr lang="en-US" sz="2000" dirty="0" smtClean="0">
                <a:solidFill>
                  <a:schemeClr val="bg1"/>
                </a:solidFill>
              </a:rPr>
              <a:t>October 2017</a:t>
            </a:r>
            <a:endParaRPr lang="en-US" dirty="0" smtClean="0">
              <a:solidFill>
                <a:schemeClr val="bg1"/>
              </a:solidFill>
            </a:endParaRPr>
          </a:p>
        </p:txBody>
      </p:sp>
      <p:sp>
        <p:nvSpPr>
          <p:cNvPr id="4" name="Rectangle 3"/>
          <p:cNvSpPr/>
          <p:nvPr/>
        </p:nvSpPr>
        <p:spPr>
          <a:xfrm>
            <a:off x="323558" y="2948017"/>
            <a:ext cx="8624477" cy="646331"/>
          </a:xfrm>
          <a:prstGeom prst="rect">
            <a:avLst/>
          </a:prstGeom>
        </p:spPr>
        <p:txBody>
          <a:bodyPr wrap="none">
            <a:spAutoFit/>
          </a:bodyPr>
          <a:lstStyle/>
          <a:p>
            <a:pPr algn="ctr"/>
            <a:r>
              <a:rPr lang="en-US" sz="3600" b="1" dirty="0">
                <a:solidFill>
                  <a:schemeClr val="accent3"/>
                </a:solidFill>
                <a:latin typeface="Intel Clear Pro" charset="0"/>
                <a:ea typeface="Intel Clear Pro" charset="0"/>
                <a:cs typeface="Intel Clear Pro" charset="0"/>
              </a:rPr>
              <a:t>We make it easier and faster for Intel to deliver amazing products</a:t>
            </a:r>
          </a:p>
        </p:txBody>
      </p:sp>
    </p:spTree>
    <p:custDataLst>
      <p:tags r:id="rId1"/>
    </p:custDataLst>
    <p:extLst>
      <p:ext uri="{BB962C8B-B14F-4D97-AF65-F5344CB8AC3E}">
        <p14:creationId xmlns:p14="http://schemas.microsoft.com/office/powerpoint/2010/main" val="1809845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10</a:t>
            </a:fld>
            <a:endParaRPr lang="en-US" dirty="0">
              <a:solidFill>
                <a:prstClr val="white"/>
              </a:solidFill>
            </a:endParaRPr>
          </a:p>
        </p:txBody>
      </p:sp>
      <p:graphicFrame>
        <p:nvGraphicFramePr>
          <p:cNvPr id="4" name="Diagram 3"/>
          <p:cNvGraphicFramePr/>
          <p:nvPr>
            <p:extLst>
              <p:ext uri="{D42A27DB-BD31-4B8C-83A1-F6EECF244321}">
                <p14:modId xmlns:p14="http://schemas.microsoft.com/office/powerpoint/2010/main" val="3324108001"/>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Rectangle 4"/>
          <p:cNvSpPr/>
          <p:nvPr/>
        </p:nvSpPr>
        <p:spPr>
          <a:xfrm>
            <a:off x="0" y="-14974"/>
            <a:ext cx="9144000" cy="372935"/>
          </a:xfrm>
          <a:prstGeom prst="rect">
            <a:avLst/>
          </a:prstGeom>
          <a:gradFill flip="none" rotWithShape="1">
            <a:gsLst>
              <a:gs pos="32000">
                <a:schemeClr val="tx2"/>
              </a:gs>
              <a:gs pos="95000">
                <a:srgbClr val="009FDF"/>
              </a:gs>
              <a:gs pos="78000">
                <a:srgbClr val="0071C5"/>
              </a:gs>
            </a:gsLst>
            <a:lin ang="1986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189"/>
            <a:r>
              <a:rPr lang="en-US" sz="2000" b="1" dirty="0" smtClean="0">
                <a:solidFill>
                  <a:prstClr val="white"/>
                </a:solidFill>
              </a:rPr>
              <a:t>How we will succeed – our three strategic focus areas</a:t>
            </a:r>
            <a:endParaRPr lang="en-US" sz="2000" b="1" dirty="0">
              <a:solidFill>
                <a:prstClr val="white"/>
              </a:solidFill>
            </a:endParaRPr>
          </a:p>
        </p:txBody>
      </p:sp>
      <p:sp>
        <p:nvSpPr>
          <p:cNvPr id="7" name="TextBox 6"/>
          <p:cNvSpPr txBox="1"/>
          <p:nvPr/>
        </p:nvSpPr>
        <p:spPr>
          <a:xfrm>
            <a:off x="1694120" y="666307"/>
            <a:ext cx="182742" cy="369332"/>
          </a:xfrm>
          <a:prstGeom prst="rect">
            <a:avLst/>
          </a:prstGeom>
          <a:noFill/>
        </p:spPr>
        <p:txBody>
          <a:bodyPr vert="horz" wrap="none" lIns="0" tIns="0" rIns="0" bIns="0" rtlCol="0">
            <a:spAutoFit/>
          </a:bodyPr>
          <a:lstStyle/>
          <a:p>
            <a:r>
              <a:rPr lang="en-US" sz="2400" b="1" dirty="0" smtClean="0">
                <a:solidFill>
                  <a:schemeClr val="bg1"/>
                </a:solidFill>
              </a:rPr>
              <a:t>1</a:t>
            </a:r>
          </a:p>
        </p:txBody>
      </p:sp>
      <p:sp>
        <p:nvSpPr>
          <p:cNvPr id="8" name="TextBox 7"/>
          <p:cNvSpPr txBox="1"/>
          <p:nvPr/>
        </p:nvSpPr>
        <p:spPr>
          <a:xfrm>
            <a:off x="3732027" y="666307"/>
            <a:ext cx="182742" cy="369332"/>
          </a:xfrm>
          <a:prstGeom prst="rect">
            <a:avLst/>
          </a:prstGeom>
          <a:noFill/>
        </p:spPr>
        <p:txBody>
          <a:bodyPr vert="horz" wrap="none" lIns="0" tIns="0" rIns="0" bIns="0" rtlCol="0">
            <a:spAutoFit/>
          </a:bodyPr>
          <a:lstStyle/>
          <a:p>
            <a:r>
              <a:rPr lang="en-US" sz="2400" b="1" dirty="0" smtClean="0">
                <a:solidFill>
                  <a:schemeClr val="bg1"/>
                </a:solidFill>
              </a:rPr>
              <a:t>2</a:t>
            </a:r>
          </a:p>
        </p:txBody>
      </p:sp>
      <p:sp>
        <p:nvSpPr>
          <p:cNvPr id="9" name="TextBox 8"/>
          <p:cNvSpPr txBox="1"/>
          <p:nvPr/>
        </p:nvSpPr>
        <p:spPr>
          <a:xfrm>
            <a:off x="5769934" y="666307"/>
            <a:ext cx="182742" cy="369332"/>
          </a:xfrm>
          <a:prstGeom prst="rect">
            <a:avLst/>
          </a:prstGeom>
          <a:noFill/>
        </p:spPr>
        <p:txBody>
          <a:bodyPr vert="horz" wrap="none" lIns="0" tIns="0" rIns="0" bIns="0" rtlCol="0">
            <a:spAutoFit/>
          </a:bodyPr>
          <a:lstStyle/>
          <a:p>
            <a:r>
              <a:rPr lang="en-US" sz="2400" b="1" dirty="0" smtClean="0">
                <a:solidFill>
                  <a:schemeClr val="bg1"/>
                </a:solidFill>
              </a:rPr>
              <a:t>3</a:t>
            </a:r>
          </a:p>
        </p:txBody>
      </p:sp>
    </p:spTree>
    <p:custDataLst>
      <p:tags r:id="rId1"/>
    </p:custDataLst>
    <p:extLst>
      <p:ext uri="{BB962C8B-B14F-4D97-AF65-F5344CB8AC3E}">
        <p14:creationId xmlns:p14="http://schemas.microsoft.com/office/powerpoint/2010/main" val="3669048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11</a:t>
            </a:fld>
            <a:endParaRPr lang="en-US" dirty="0"/>
          </a:p>
        </p:txBody>
      </p:sp>
      <p:sp>
        <p:nvSpPr>
          <p:cNvPr id="7" name="Content Placeholder 6"/>
          <p:cNvSpPr>
            <a:spLocks noGrp="1"/>
          </p:cNvSpPr>
          <p:nvPr>
            <p:ph sz="quarter" idx="13"/>
          </p:nvPr>
        </p:nvSpPr>
        <p:spPr/>
        <p:txBody>
          <a:bodyPr/>
          <a:lstStyle/>
          <a:p>
            <a:endParaRPr lang="en-US" dirty="0" smtClean="0"/>
          </a:p>
          <a:p>
            <a:endParaRPr lang="en-US" dirty="0" smtClean="0"/>
          </a:p>
          <a:p>
            <a:endParaRPr lang="en-US" dirty="0">
              <a:solidFill>
                <a:schemeClr val="tx1"/>
              </a:solidFill>
            </a:endParaRPr>
          </a:p>
        </p:txBody>
      </p:sp>
      <p:sp>
        <p:nvSpPr>
          <p:cNvPr id="6" name="Rectangle 5"/>
          <p:cNvSpPr/>
          <p:nvPr/>
        </p:nvSpPr>
        <p:spPr>
          <a:xfrm>
            <a:off x="0" y="-14974"/>
            <a:ext cx="9144000" cy="372935"/>
          </a:xfrm>
          <a:prstGeom prst="rect">
            <a:avLst/>
          </a:prstGeom>
          <a:gradFill flip="none" rotWithShape="1">
            <a:gsLst>
              <a:gs pos="32000">
                <a:schemeClr val="tx2"/>
              </a:gs>
              <a:gs pos="95000">
                <a:srgbClr val="009FDF"/>
              </a:gs>
              <a:gs pos="78000">
                <a:srgbClr val="0071C5"/>
              </a:gs>
            </a:gsLst>
            <a:lin ang="1986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189"/>
            <a:r>
              <a:rPr lang="en-US" sz="2000" b="1" dirty="0">
                <a:solidFill>
                  <a:prstClr val="white"/>
                </a:solidFill>
              </a:rPr>
              <a:t>How we </a:t>
            </a:r>
            <a:r>
              <a:rPr lang="en-US" sz="2000" b="1" dirty="0" smtClean="0">
                <a:solidFill>
                  <a:prstClr val="white"/>
                </a:solidFill>
              </a:rPr>
              <a:t>will </a:t>
            </a:r>
            <a:r>
              <a:rPr lang="en-US" sz="2000" b="1" dirty="0" smtClean="0">
                <a:solidFill>
                  <a:prstClr val="white"/>
                </a:solidFill>
              </a:rPr>
              <a:t>succeed: Strategic partner to the product groups</a:t>
            </a:r>
            <a:endParaRPr lang="en-US" sz="2000" b="1" dirty="0">
              <a:solidFill>
                <a:prstClr val="white"/>
              </a:solidFill>
            </a:endParaRPr>
          </a:p>
        </p:txBody>
      </p:sp>
      <p:sp>
        <p:nvSpPr>
          <p:cNvPr id="8" name="Content Placeholder 5"/>
          <p:cNvSpPr txBox="1">
            <a:spLocks/>
          </p:cNvSpPr>
          <p:nvPr/>
        </p:nvSpPr>
        <p:spPr>
          <a:xfrm>
            <a:off x="2300297" y="449079"/>
            <a:ext cx="6601105" cy="4375308"/>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sz="1800" kern="1200" baseline="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sz="1800" kern="120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sz="1600" kern="120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spcBef>
                <a:spcPts val="600"/>
              </a:spcBef>
            </a:pPr>
            <a:r>
              <a:rPr lang="en-US" dirty="0" smtClean="0">
                <a:solidFill>
                  <a:schemeClr val="accent1"/>
                </a:solidFill>
              </a:rPr>
              <a:t>Accelerate product design through critical path project acceleration and deliver &gt;$150M customer biz value</a:t>
            </a:r>
          </a:p>
          <a:p>
            <a:pPr lvl="1">
              <a:spcBef>
                <a:spcPts val="600"/>
              </a:spcBef>
            </a:pPr>
            <a:r>
              <a:rPr lang="en-US" dirty="0" smtClean="0">
                <a:solidFill>
                  <a:schemeClr val="accent1"/>
                </a:solidFill>
              </a:rPr>
              <a:t>Ratify consolidated product lifecycle management (PLM) and product data management (PDM) strategy</a:t>
            </a:r>
          </a:p>
          <a:p>
            <a:pPr lvl="1">
              <a:spcBef>
                <a:spcPts val="600"/>
              </a:spcBef>
            </a:pPr>
            <a:r>
              <a:rPr lang="en-US" dirty="0" smtClean="0">
                <a:solidFill>
                  <a:schemeClr val="accent1"/>
                </a:solidFill>
              </a:rPr>
              <a:t>Upgrade and integrate PSG partner portal into Altera.com</a:t>
            </a:r>
            <a:endParaRPr lang="en-US" sz="600" i="1" dirty="0" smtClean="0">
              <a:solidFill>
                <a:schemeClr val="accent1"/>
              </a:solidFill>
            </a:endParaRPr>
          </a:p>
          <a:p>
            <a:pPr marL="0" lvl="1" indent="0">
              <a:buNone/>
            </a:pPr>
            <a:r>
              <a:rPr lang="en-US" sz="1600" b="1" i="1" dirty="0" smtClean="0">
                <a:solidFill>
                  <a:schemeClr val="tx1"/>
                </a:solidFill>
              </a:rPr>
              <a:t>Some examples:</a:t>
            </a:r>
            <a:endParaRPr lang="en-US" sz="500" i="1" dirty="0" smtClean="0">
              <a:solidFill>
                <a:schemeClr val="accent1"/>
              </a:solidFill>
            </a:endParaRPr>
          </a:p>
          <a:p>
            <a:pPr lvl="1">
              <a:spcBef>
                <a:spcPts val="600"/>
              </a:spcBef>
            </a:pPr>
            <a:r>
              <a:rPr lang="en-US" sz="1600" dirty="0" smtClean="0">
                <a:solidFill>
                  <a:schemeClr val="tx1"/>
                </a:solidFill>
              </a:rPr>
              <a:t>Our</a:t>
            </a:r>
            <a:r>
              <a:rPr lang="en-US" sz="1600" dirty="0" smtClean="0">
                <a:solidFill>
                  <a:schemeClr val="accent1"/>
                </a:solidFill>
              </a:rPr>
              <a:t> </a:t>
            </a:r>
            <a:r>
              <a:rPr lang="en-US" sz="1600" dirty="0" err="1" smtClean="0">
                <a:solidFill>
                  <a:schemeClr val="accent1"/>
                </a:solidFill>
                <a:hlinkClick r:id="rId4"/>
              </a:rPr>
              <a:t>SoCMax</a:t>
            </a:r>
            <a:r>
              <a:rPr lang="en-US" sz="1600" dirty="0" smtClean="0">
                <a:solidFill>
                  <a:schemeClr val="accent1"/>
                </a:solidFill>
                <a:hlinkClick r:id="rId4"/>
              </a:rPr>
              <a:t> program</a:t>
            </a:r>
            <a:r>
              <a:rPr lang="en-US" sz="1600" dirty="0" smtClean="0">
                <a:solidFill>
                  <a:schemeClr val="accent1"/>
                </a:solidFill>
              </a:rPr>
              <a:t> </a:t>
            </a:r>
            <a:r>
              <a:rPr lang="en-US" sz="1600" dirty="0" smtClean="0">
                <a:solidFill>
                  <a:schemeClr val="tx1"/>
                </a:solidFill>
              </a:rPr>
              <a:t>committed to delivering 40 weeks of critical path product acceleration</a:t>
            </a:r>
          </a:p>
          <a:p>
            <a:pPr lvl="1">
              <a:spcBef>
                <a:spcPts val="600"/>
              </a:spcBef>
            </a:pPr>
            <a:r>
              <a:rPr lang="en-US" sz="1600" dirty="0" smtClean="0">
                <a:solidFill>
                  <a:schemeClr val="tx1"/>
                </a:solidFill>
              </a:rPr>
              <a:t>We are aligning with cross-Intel stakeholders on </a:t>
            </a:r>
            <a:r>
              <a:rPr lang="en-US" sz="1600" dirty="0" smtClean="0">
                <a:solidFill>
                  <a:schemeClr val="accent1"/>
                </a:solidFill>
              </a:rPr>
              <a:t>a </a:t>
            </a:r>
            <a:r>
              <a:rPr lang="en-US" sz="1600" dirty="0" smtClean="0">
                <a:solidFill>
                  <a:schemeClr val="accent1"/>
                </a:solidFill>
                <a:hlinkClick r:id="rId5" action="ppaction://hlinksldjump"/>
              </a:rPr>
              <a:t>digital data thread</a:t>
            </a:r>
            <a:r>
              <a:rPr lang="en-US" sz="1600" dirty="0" smtClean="0">
                <a:solidFill>
                  <a:schemeClr val="accent1"/>
                </a:solidFill>
              </a:rPr>
              <a:t> </a:t>
            </a:r>
            <a:r>
              <a:rPr lang="en-US" sz="1600" dirty="0" smtClean="0">
                <a:solidFill>
                  <a:schemeClr val="tx1"/>
                </a:solidFill>
              </a:rPr>
              <a:t>starting from idea through product retirement</a:t>
            </a:r>
            <a:endParaRPr lang="en-US" sz="1200" dirty="0"/>
          </a:p>
          <a:p>
            <a:pPr lvl="1">
              <a:spcBef>
                <a:spcPts val="600"/>
              </a:spcBef>
            </a:pPr>
            <a:r>
              <a:rPr lang="en-US" sz="1600" dirty="0">
                <a:solidFill>
                  <a:schemeClr val="tx1"/>
                </a:solidFill>
              </a:rPr>
              <a:t>We just launched the new </a:t>
            </a:r>
            <a:r>
              <a:rPr lang="en-US" sz="1600" dirty="0" smtClean="0">
                <a:solidFill>
                  <a:schemeClr val="tx1"/>
                </a:solidFill>
              </a:rPr>
              <a:t>PSG Sales </a:t>
            </a:r>
            <a:r>
              <a:rPr lang="en-US" sz="1600" dirty="0">
                <a:solidFill>
                  <a:schemeClr val="tx1"/>
                </a:solidFill>
              </a:rPr>
              <a:t>Enablement </a:t>
            </a:r>
            <a:r>
              <a:rPr lang="en-US" sz="1600" dirty="0" smtClean="0">
                <a:solidFill>
                  <a:schemeClr val="tx1"/>
                </a:solidFill>
              </a:rPr>
              <a:t>Portal, a </a:t>
            </a:r>
            <a:r>
              <a:rPr lang="en-US" sz="1600" dirty="0">
                <a:solidFill>
                  <a:schemeClr val="tx1"/>
                </a:solidFill>
              </a:rPr>
              <a:t>unified web </a:t>
            </a:r>
            <a:r>
              <a:rPr lang="en-US" sz="1600" dirty="0" smtClean="0">
                <a:solidFill>
                  <a:schemeClr val="tx1"/>
                </a:solidFill>
              </a:rPr>
              <a:t>experience for employees</a:t>
            </a:r>
            <a:r>
              <a:rPr lang="en-US" sz="1600" dirty="0">
                <a:solidFill>
                  <a:schemeClr val="tx1"/>
                </a:solidFill>
              </a:rPr>
              <a:t>, partners, and suppliers </a:t>
            </a:r>
            <a:r>
              <a:rPr lang="en-US" sz="1600" dirty="0" smtClean="0">
                <a:solidFill>
                  <a:schemeClr val="tx1"/>
                </a:solidFill>
              </a:rPr>
              <a:t>to </a:t>
            </a:r>
            <a:r>
              <a:rPr lang="en-US" sz="1600" dirty="0">
                <a:solidFill>
                  <a:schemeClr val="tx1"/>
                </a:solidFill>
              </a:rPr>
              <a:t>access transactions, reports, and secure </a:t>
            </a:r>
            <a:r>
              <a:rPr lang="en-US" sz="1600" dirty="0" smtClean="0">
                <a:solidFill>
                  <a:schemeClr val="tx1"/>
                </a:solidFill>
              </a:rPr>
              <a:t>content. Project biz value: $7.5M  additional revenue, $500K cost savings</a:t>
            </a:r>
            <a:endParaRPr lang="en-US" sz="1600" dirty="0">
              <a:solidFill>
                <a:schemeClr val="tx1"/>
              </a:solidFill>
            </a:endParaRPr>
          </a:p>
        </p:txBody>
      </p:sp>
      <p:grpSp>
        <p:nvGrpSpPr>
          <p:cNvPr id="17" name="Group 16"/>
          <p:cNvGrpSpPr/>
          <p:nvPr/>
        </p:nvGrpSpPr>
        <p:grpSpPr>
          <a:xfrm>
            <a:off x="204427" y="449079"/>
            <a:ext cx="1991320" cy="4064000"/>
            <a:chOff x="1677679" y="692150"/>
            <a:chExt cx="1991320" cy="4064000"/>
          </a:xfrm>
        </p:grpSpPr>
        <p:sp>
          <p:nvSpPr>
            <p:cNvPr id="18" name="Freeform 17"/>
            <p:cNvSpPr/>
            <p:nvPr/>
          </p:nvSpPr>
          <p:spPr>
            <a:xfrm>
              <a:off x="1677679" y="692150"/>
              <a:ext cx="1991320" cy="4064000"/>
            </a:xfrm>
            <a:custGeom>
              <a:avLst/>
              <a:gdLst>
                <a:gd name="connsiteX0" fmla="*/ 0 w 1991320"/>
                <a:gd name="connsiteY0" fmla="*/ 199132 h 4064000"/>
                <a:gd name="connsiteX1" fmla="*/ 199132 w 1991320"/>
                <a:gd name="connsiteY1" fmla="*/ 0 h 4064000"/>
                <a:gd name="connsiteX2" fmla="*/ 1792188 w 1991320"/>
                <a:gd name="connsiteY2" fmla="*/ 0 h 4064000"/>
                <a:gd name="connsiteX3" fmla="*/ 1991320 w 1991320"/>
                <a:gd name="connsiteY3" fmla="*/ 199132 h 4064000"/>
                <a:gd name="connsiteX4" fmla="*/ 1991320 w 1991320"/>
                <a:gd name="connsiteY4" fmla="*/ 3864868 h 4064000"/>
                <a:gd name="connsiteX5" fmla="*/ 1792188 w 1991320"/>
                <a:gd name="connsiteY5" fmla="*/ 4064000 h 4064000"/>
                <a:gd name="connsiteX6" fmla="*/ 199132 w 1991320"/>
                <a:gd name="connsiteY6" fmla="*/ 4064000 h 4064000"/>
                <a:gd name="connsiteX7" fmla="*/ 0 w 1991320"/>
                <a:gd name="connsiteY7" fmla="*/ 3864868 h 4064000"/>
                <a:gd name="connsiteX8" fmla="*/ 0 w 1991320"/>
                <a:gd name="connsiteY8" fmla="*/ 199132 h 40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20" h="4064000">
                  <a:moveTo>
                    <a:pt x="0" y="199132"/>
                  </a:moveTo>
                  <a:cubicBezTo>
                    <a:pt x="0" y="89154"/>
                    <a:pt x="89154" y="0"/>
                    <a:pt x="199132" y="0"/>
                  </a:cubicBezTo>
                  <a:lnTo>
                    <a:pt x="1792188" y="0"/>
                  </a:lnTo>
                  <a:cubicBezTo>
                    <a:pt x="1902166" y="0"/>
                    <a:pt x="1991320" y="89154"/>
                    <a:pt x="1991320" y="199132"/>
                  </a:cubicBezTo>
                  <a:lnTo>
                    <a:pt x="1991320" y="3864868"/>
                  </a:lnTo>
                  <a:cubicBezTo>
                    <a:pt x="1991320" y="3974846"/>
                    <a:pt x="1902166" y="4064000"/>
                    <a:pt x="1792188" y="4064000"/>
                  </a:cubicBezTo>
                  <a:lnTo>
                    <a:pt x="199132" y="4064000"/>
                  </a:lnTo>
                  <a:cubicBezTo>
                    <a:pt x="89154" y="4064000"/>
                    <a:pt x="0" y="3974846"/>
                    <a:pt x="0" y="3864868"/>
                  </a:cubicBezTo>
                  <a:lnTo>
                    <a:pt x="0" y="199132"/>
                  </a:lnTo>
                  <a:close/>
                </a:path>
              </a:pathLst>
            </a:custGeom>
            <a:solidFill>
              <a:schemeClr val="bg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344" tIns="1899920" rIns="91440" bIns="898144" numCol="1" spcCol="1270" anchor="t" anchorCtr="0">
              <a:noAutofit/>
            </a:bodyPr>
            <a:lstStyle/>
            <a:p>
              <a:pPr lvl="0" algn="ctr" defTabSz="533400">
                <a:lnSpc>
                  <a:spcPct val="90000"/>
                </a:lnSpc>
                <a:spcBef>
                  <a:spcPct val="0"/>
                </a:spcBef>
                <a:spcAft>
                  <a:spcPct val="35000"/>
                </a:spcAft>
              </a:pPr>
              <a:r>
                <a:rPr lang="en-US" sz="1200" b="0" kern="1200" dirty="0" smtClean="0">
                  <a:solidFill>
                    <a:schemeClr val="tx1"/>
                  </a:solidFill>
                  <a:latin typeface="Intel Clear" panose="020B0604020203020204" pitchFamily="34" charset="0"/>
                  <a:ea typeface="Intel Clear" panose="020B0604020203020204" pitchFamily="34" charset="0"/>
                  <a:cs typeface="Intel Clear" panose="020B0604020203020204" pitchFamily="34" charset="0"/>
                </a:rPr>
                <a:t>Strategic partner to product groups in accelerating product development, improving product cost, and schedule predictability</a:t>
              </a:r>
              <a:endParaRPr lang="en-US" sz="1200" b="0" kern="1200" dirty="0">
                <a:solidFill>
                  <a:schemeClr val="tx1"/>
                </a:solidFill>
                <a:latin typeface="Intel Clear" panose="020B0604020203020204" pitchFamily="34" charset="0"/>
                <a:ea typeface="Intel Clear" panose="020B0604020203020204" pitchFamily="34" charset="0"/>
                <a:cs typeface="Intel Clear" panose="020B0604020203020204" pitchFamily="34" charset="0"/>
              </a:endParaRPr>
            </a:p>
          </p:txBody>
        </p:sp>
        <p:sp>
          <p:nvSpPr>
            <p:cNvPr id="19" name="Oval 18"/>
            <p:cNvSpPr/>
            <p:nvPr/>
          </p:nvSpPr>
          <p:spPr>
            <a:xfrm>
              <a:off x="1996684" y="935990"/>
              <a:ext cx="1353312" cy="1353312"/>
            </a:xfrm>
            <a:prstGeom prst="ellipse">
              <a:avLst/>
            </a:prstGeom>
            <a:blipFill rotWithShape="1">
              <a:blip r:embed="rId6"/>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0" name="TextBox 19"/>
            <p:cNvSpPr txBox="1"/>
            <p:nvPr/>
          </p:nvSpPr>
          <p:spPr>
            <a:xfrm>
              <a:off x="1846520" y="818707"/>
              <a:ext cx="182742" cy="369332"/>
            </a:xfrm>
            <a:prstGeom prst="rect">
              <a:avLst/>
            </a:prstGeom>
            <a:noFill/>
          </p:spPr>
          <p:txBody>
            <a:bodyPr vert="horz" wrap="none" lIns="0" tIns="0" rIns="0" bIns="0" rtlCol="0">
              <a:spAutoFit/>
            </a:bodyPr>
            <a:lstStyle/>
            <a:p>
              <a:r>
                <a:rPr lang="en-US" sz="2400" b="1" dirty="0" smtClean="0">
                  <a:solidFill>
                    <a:schemeClr val="bg1"/>
                  </a:solidFill>
                </a:rPr>
                <a:t>1</a:t>
              </a:r>
            </a:p>
          </p:txBody>
        </p:sp>
      </p:grpSp>
    </p:spTree>
    <p:custDataLst>
      <p:tags r:id="rId1"/>
    </p:custDataLst>
    <p:extLst>
      <p:ext uri="{BB962C8B-B14F-4D97-AF65-F5344CB8AC3E}">
        <p14:creationId xmlns:p14="http://schemas.microsoft.com/office/powerpoint/2010/main" val="2543565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ounded Rectangle 17"/>
          <p:cNvSpPr/>
          <p:nvPr/>
        </p:nvSpPr>
        <p:spPr>
          <a:xfrm>
            <a:off x="1481690" y="1614614"/>
            <a:ext cx="7216970" cy="3048544"/>
          </a:xfrm>
          <a:prstGeom prst="homePlate">
            <a:avLst>
              <a:gd name="adj" fmla="val 6069"/>
            </a:avLst>
          </a:prstGeom>
          <a:solidFill>
            <a:schemeClr val="accent1">
              <a:lumMod val="75000"/>
            </a:schemeClr>
          </a:solidFill>
          <a:ln>
            <a:noFill/>
          </a:ln>
        </p:spPr>
        <p:style>
          <a:lnRef idx="2">
            <a:schemeClr val="dk1"/>
          </a:lnRef>
          <a:fillRef idx="1">
            <a:schemeClr val="lt1"/>
          </a:fillRef>
          <a:effectRef idx="0">
            <a:schemeClr val="dk1"/>
          </a:effectRef>
          <a:fontRef idx="minor">
            <a:schemeClr val="dk1"/>
          </a:fontRef>
        </p:style>
        <p:txBody>
          <a:bodyPr vert="horz" rtlCol="0" anchor="t"/>
          <a:lstStyle/>
          <a:p>
            <a:pPr algn="ctr" defTabSz="685800"/>
            <a:r>
              <a:rPr lang="en-US" sz="1200" b="1" kern="0" dirty="0">
                <a:solidFill>
                  <a:prstClr val="white"/>
                </a:solidFill>
              </a:rPr>
              <a:t>Product Lifecycle Management</a:t>
            </a:r>
          </a:p>
        </p:txBody>
      </p:sp>
      <p:sp>
        <p:nvSpPr>
          <p:cNvPr id="14" name="TextBox 1"/>
          <p:cNvSpPr txBox="1"/>
          <p:nvPr/>
        </p:nvSpPr>
        <p:spPr>
          <a:xfrm>
            <a:off x="136997" y="471886"/>
            <a:ext cx="7447415" cy="715861"/>
          </a:xfrm>
          <a:prstGeom prst="rect">
            <a:avLst/>
          </a:prstGeom>
          <a:noFill/>
        </p:spPr>
        <p:txBody>
          <a:bodyPr vert="horz" wrap="square" lIns="0" tIns="0" rIns="0" bIns="0" rtlCol="0">
            <a:noAutofit/>
          </a:bodyPr>
          <a:lstStyle/>
          <a:p>
            <a:pPr defTabSz="685800"/>
            <a:r>
              <a:rPr lang="en-US" sz="1400" i="1" dirty="0" smtClean="0">
                <a:solidFill>
                  <a:prstClr val="black"/>
                </a:solidFill>
              </a:rPr>
              <a:t>As part of the </a:t>
            </a:r>
            <a:r>
              <a:rPr lang="en-US" sz="1400" i="1" dirty="0" smtClean="0">
                <a:solidFill>
                  <a:prstClr val="black"/>
                </a:solidFill>
                <a:hlinkClick r:id="rId4"/>
              </a:rPr>
              <a:t>IT Operating Model</a:t>
            </a:r>
            <a:r>
              <a:rPr lang="en-US" sz="1400" i="1" dirty="0" smtClean="0">
                <a:solidFill>
                  <a:prstClr val="black"/>
                </a:solidFill>
              </a:rPr>
              <a:t>, we plan to organize around </a:t>
            </a:r>
            <a:r>
              <a:rPr lang="en-US" sz="1400" i="1" dirty="0" smtClean="0">
                <a:solidFill>
                  <a:prstClr val="black"/>
                </a:solidFill>
              </a:rPr>
              <a:t>the </a:t>
            </a:r>
            <a:r>
              <a:rPr lang="en-US" sz="1400" i="1" dirty="0">
                <a:solidFill>
                  <a:prstClr val="black"/>
                </a:solidFill>
              </a:rPr>
              <a:t>Product Lifecycle Management value </a:t>
            </a:r>
            <a:r>
              <a:rPr lang="en-US" sz="1400" i="1" dirty="0" smtClean="0">
                <a:solidFill>
                  <a:prstClr val="black"/>
                </a:solidFill>
              </a:rPr>
              <a:t>stream and its three solution groups:  1. Product Explore &amp; Planning, 2. Product Development, 3. Product Ramp &amp; Production. </a:t>
            </a:r>
          </a:p>
        </p:txBody>
      </p:sp>
      <p:sp>
        <p:nvSpPr>
          <p:cNvPr id="5" name="Rectangle 4"/>
          <p:cNvSpPr/>
          <p:nvPr/>
        </p:nvSpPr>
        <p:spPr>
          <a:xfrm rot="16200000">
            <a:off x="-218355" y="2709154"/>
            <a:ext cx="1781498" cy="300082"/>
          </a:xfrm>
          <a:prstGeom prst="rect">
            <a:avLst/>
          </a:prstGeom>
        </p:spPr>
        <p:txBody>
          <a:bodyPr wrap="square">
            <a:spAutoFit/>
          </a:bodyPr>
          <a:lstStyle/>
          <a:p>
            <a:pPr defTabSz="685800"/>
            <a:r>
              <a:rPr lang="en-US" sz="1350" b="1" i="1" dirty="0">
                <a:solidFill>
                  <a:prstClr val="white"/>
                </a:solidFill>
              </a:rPr>
              <a:t>FLEX solutions</a:t>
            </a:r>
            <a:endParaRPr lang="en-US" sz="1350" dirty="0">
              <a:solidFill>
                <a:prstClr val="white"/>
              </a:solidFill>
            </a:endParaRPr>
          </a:p>
        </p:txBody>
      </p:sp>
      <p:grpSp>
        <p:nvGrpSpPr>
          <p:cNvPr id="19" name="Group 18"/>
          <p:cNvGrpSpPr/>
          <p:nvPr/>
        </p:nvGrpSpPr>
        <p:grpSpPr>
          <a:xfrm>
            <a:off x="6197236" y="1969083"/>
            <a:ext cx="2160111" cy="2428737"/>
            <a:chOff x="8245052" y="2072827"/>
            <a:chExt cx="2880148" cy="3238316"/>
          </a:xfrm>
        </p:grpSpPr>
        <p:sp>
          <p:nvSpPr>
            <p:cNvPr id="16" name="Arrow: Pentagon 15"/>
            <p:cNvSpPr/>
            <p:nvPr/>
          </p:nvSpPr>
          <p:spPr>
            <a:xfrm rot="5400000">
              <a:off x="8065968" y="2251911"/>
              <a:ext cx="3238316" cy="2880148"/>
            </a:xfrm>
            <a:prstGeom prst="homePlate">
              <a:avLst>
                <a:gd name="adj" fmla="val 11651"/>
              </a:avLst>
            </a:prstGeom>
            <a:solidFill>
              <a:schemeClr val="accent6"/>
            </a:solidFill>
            <a:ln w="38100">
              <a:noFill/>
              <a:prstDash val="dash"/>
            </a:ln>
            <a:effectLst/>
          </p:spPr>
          <p:style>
            <a:lnRef idx="1">
              <a:schemeClr val="accent1"/>
            </a:lnRef>
            <a:fillRef idx="3">
              <a:schemeClr val="accent1"/>
            </a:fillRef>
            <a:effectRef idx="2">
              <a:schemeClr val="accent1"/>
            </a:effectRef>
            <a:fontRef idx="minor">
              <a:schemeClr val="lt1"/>
            </a:fontRef>
          </p:style>
          <p:txBody>
            <a:bodyPr vert="vert270" rtlCol="0" anchor="t"/>
            <a:lstStyle/>
            <a:p>
              <a:pPr algn="ctr" defTabSz="685800"/>
              <a:r>
                <a:rPr lang="en-US" sz="1050" b="1" dirty="0">
                  <a:solidFill>
                    <a:prstClr val="black"/>
                  </a:solidFill>
                </a:rPr>
                <a:t>Product Ramp &amp; Production</a:t>
              </a:r>
            </a:p>
            <a:p>
              <a:pPr algn="ctr" defTabSz="685800"/>
              <a:endParaRPr lang="en-US" sz="788" i="1" dirty="0">
                <a:solidFill>
                  <a:prstClr val="black"/>
                </a:solidFill>
              </a:endParaRPr>
            </a:p>
          </p:txBody>
        </p:sp>
        <p:sp>
          <p:nvSpPr>
            <p:cNvPr id="33" name="Rectangle 32"/>
            <p:cNvSpPr/>
            <p:nvPr/>
          </p:nvSpPr>
          <p:spPr>
            <a:xfrm>
              <a:off x="8404953" y="2644141"/>
              <a:ext cx="2560347" cy="548640"/>
            </a:xfrm>
            <a:prstGeom prst="rect">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685800"/>
              <a:r>
                <a:rPr lang="en-US" sz="900" b="1" dirty="0">
                  <a:solidFill>
                    <a:prstClr val="black"/>
                  </a:solidFill>
                </a:rPr>
                <a:t>Prototype product to production at scale</a:t>
              </a:r>
              <a:endParaRPr lang="en-US" sz="1050" b="1" dirty="0">
                <a:solidFill>
                  <a:prstClr val="black"/>
                </a:solidFill>
              </a:endParaRPr>
            </a:p>
          </p:txBody>
        </p:sp>
        <p:sp>
          <p:nvSpPr>
            <p:cNvPr id="34" name="Rectangle 33"/>
            <p:cNvSpPr/>
            <p:nvPr/>
          </p:nvSpPr>
          <p:spPr>
            <a:xfrm>
              <a:off x="8404953" y="3344681"/>
              <a:ext cx="2560347" cy="54864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defTabSz="685800"/>
              <a:r>
                <a:rPr lang="en-US" sz="900" b="1" dirty="0">
                  <a:solidFill>
                    <a:prstClr val="black"/>
                  </a:solidFill>
                </a:rPr>
                <a:t>Engineering change request to fully executed change</a:t>
              </a:r>
              <a:endParaRPr lang="en-US" sz="900" dirty="0">
                <a:solidFill>
                  <a:prstClr val="black"/>
                </a:solidFill>
              </a:endParaRPr>
            </a:p>
          </p:txBody>
        </p:sp>
        <p:sp>
          <p:nvSpPr>
            <p:cNvPr id="35" name="Rectangle 34"/>
            <p:cNvSpPr/>
            <p:nvPr/>
          </p:nvSpPr>
          <p:spPr>
            <a:xfrm>
              <a:off x="8404953" y="4141881"/>
              <a:ext cx="2560347" cy="548640"/>
            </a:xfrm>
            <a:prstGeom prst="rect">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685800"/>
              <a:r>
                <a:rPr lang="en-US" sz="900" b="1" dirty="0">
                  <a:solidFill>
                    <a:prstClr val="black"/>
                  </a:solidFill>
                </a:rPr>
                <a:t>Production quality management</a:t>
              </a:r>
              <a:endParaRPr lang="en-US" sz="1050" b="1" dirty="0">
                <a:solidFill>
                  <a:prstClr val="black"/>
                </a:solidFill>
              </a:endParaRPr>
            </a:p>
          </p:txBody>
        </p:sp>
      </p:grpSp>
      <p:grpSp>
        <p:nvGrpSpPr>
          <p:cNvPr id="18" name="Group 17"/>
          <p:cNvGrpSpPr/>
          <p:nvPr/>
        </p:nvGrpSpPr>
        <p:grpSpPr>
          <a:xfrm>
            <a:off x="3959090" y="1969086"/>
            <a:ext cx="2139766" cy="2428737"/>
            <a:chOff x="5260856" y="2072829"/>
            <a:chExt cx="2853021" cy="3238315"/>
          </a:xfrm>
        </p:grpSpPr>
        <p:sp>
          <p:nvSpPr>
            <p:cNvPr id="15" name="Arrow: Pentagon 14"/>
            <p:cNvSpPr/>
            <p:nvPr/>
          </p:nvSpPr>
          <p:spPr>
            <a:xfrm rot="5400000">
              <a:off x="5068209" y="2265476"/>
              <a:ext cx="3238315" cy="2853021"/>
            </a:xfrm>
            <a:prstGeom prst="homePlate">
              <a:avLst>
                <a:gd name="adj" fmla="val 11365"/>
              </a:avLst>
            </a:prstGeom>
            <a:solidFill>
              <a:schemeClr val="accent6"/>
            </a:solidFill>
            <a:ln w="38100">
              <a:noFill/>
              <a:prstDash val="dash"/>
            </a:ln>
            <a:effectLst/>
          </p:spPr>
          <p:style>
            <a:lnRef idx="1">
              <a:schemeClr val="accent1"/>
            </a:lnRef>
            <a:fillRef idx="3">
              <a:schemeClr val="accent1"/>
            </a:fillRef>
            <a:effectRef idx="2">
              <a:schemeClr val="accent1"/>
            </a:effectRef>
            <a:fontRef idx="minor">
              <a:schemeClr val="lt1"/>
            </a:fontRef>
          </p:style>
          <p:txBody>
            <a:bodyPr vert="vert270" rtlCol="0" anchor="t"/>
            <a:lstStyle/>
            <a:p>
              <a:pPr algn="ctr" defTabSz="685800"/>
              <a:r>
                <a:rPr lang="en-US" sz="1050" b="1" dirty="0">
                  <a:solidFill>
                    <a:prstClr val="black"/>
                  </a:solidFill>
                </a:rPr>
                <a:t>Product Development</a:t>
              </a:r>
            </a:p>
          </p:txBody>
        </p:sp>
        <p:sp>
          <p:nvSpPr>
            <p:cNvPr id="28" name="Rectangle 27"/>
            <p:cNvSpPr/>
            <p:nvPr/>
          </p:nvSpPr>
          <p:spPr>
            <a:xfrm>
              <a:off x="5407206" y="2644140"/>
              <a:ext cx="2560320" cy="548640"/>
            </a:xfrm>
            <a:prstGeom prst="rect">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685800"/>
              <a:r>
                <a:rPr lang="en-US" sz="900" b="1" dirty="0">
                  <a:solidFill>
                    <a:prstClr val="black"/>
                  </a:solidFill>
                </a:rPr>
                <a:t>Hardware development enablement</a:t>
              </a:r>
              <a:endParaRPr lang="en-US" sz="1050" b="1" dirty="0">
                <a:solidFill>
                  <a:prstClr val="black"/>
                </a:solidFill>
              </a:endParaRPr>
            </a:p>
          </p:txBody>
        </p:sp>
        <p:sp>
          <p:nvSpPr>
            <p:cNvPr id="29" name="Rectangle 28"/>
            <p:cNvSpPr/>
            <p:nvPr/>
          </p:nvSpPr>
          <p:spPr>
            <a:xfrm>
              <a:off x="5407206" y="3393012"/>
              <a:ext cx="2560320" cy="548640"/>
            </a:xfrm>
            <a:prstGeom prst="rect">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defTabSz="685800"/>
              <a:r>
                <a:rPr lang="en-US" sz="900" b="1" dirty="0">
                  <a:solidFill>
                    <a:prstClr val="black"/>
                  </a:solidFill>
                </a:rPr>
                <a:t>Software development enablement</a:t>
              </a:r>
              <a:endParaRPr lang="en-US" sz="1050" b="1" dirty="0">
                <a:solidFill>
                  <a:prstClr val="black"/>
                </a:solidFill>
              </a:endParaRPr>
            </a:p>
          </p:txBody>
        </p:sp>
        <p:sp>
          <p:nvSpPr>
            <p:cNvPr id="36" name="Rectangle 35"/>
            <p:cNvSpPr/>
            <p:nvPr/>
          </p:nvSpPr>
          <p:spPr>
            <a:xfrm>
              <a:off x="5407206" y="4141881"/>
              <a:ext cx="2560320" cy="54864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defTabSz="685800"/>
              <a:r>
                <a:rPr lang="en-US" sz="900" b="1" dirty="0">
                  <a:solidFill>
                    <a:prstClr val="black"/>
                  </a:solidFill>
                </a:rPr>
                <a:t>Design workflow enablement</a:t>
              </a:r>
              <a:endParaRPr lang="en-US" sz="1050" b="1" dirty="0">
                <a:solidFill>
                  <a:prstClr val="black"/>
                </a:solidFill>
              </a:endParaRPr>
            </a:p>
          </p:txBody>
        </p:sp>
      </p:grpSp>
      <p:sp>
        <p:nvSpPr>
          <p:cNvPr id="37" name="Rectangle 36"/>
          <p:cNvSpPr/>
          <p:nvPr/>
        </p:nvSpPr>
        <p:spPr>
          <a:xfrm rot="16200000">
            <a:off x="-781787" y="2986798"/>
            <a:ext cx="2882483" cy="300082"/>
          </a:xfrm>
          <a:prstGeom prst="rect">
            <a:avLst/>
          </a:prstGeom>
        </p:spPr>
        <p:txBody>
          <a:bodyPr wrap="square">
            <a:spAutoFit/>
          </a:bodyPr>
          <a:lstStyle/>
          <a:p>
            <a:pPr algn="ctr" defTabSz="685800"/>
            <a:r>
              <a:rPr lang="en-US" sz="1350" b="1" i="1" dirty="0">
                <a:solidFill>
                  <a:prstClr val="white"/>
                </a:solidFill>
              </a:rPr>
              <a:t>Flexible resourcing solutions</a:t>
            </a:r>
            <a:endParaRPr lang="en-US" sz="1350" dirty="0">
              <a:solidFill>
                <a:prstClr val="white"/>
              </a:solidFill>
            </a:endParaRPr>
          </a:p>
        </p:txBody>
      </p:sp>
      <p:sp>
        <p:nvSpPr>
          <p:cNvPr id="38" name="Rounded Rectangle 17"/>
          <p:cNvSpPr/>
          <p:nvPr/>
        </p:nvSpPr>
        <p:spPr>
          <a:xfrm rot="5400000">
            <a:off x="-15138" y="2117545"/>
            <a:ext cx="1960265" cy="954404"/>
          </a:xfrm>
          <a:prstGeom prst="rect">
            <a:avLst/>
          </a:prstGeom>
          <a:solidFill>
            <a:schemeClr val="tx2">
              <a:lumMod val="75000"/>
            </a:schemeClr>
          </a:solidFill>
          <a:ln>
            <a:noFill/>
          </a:ln>
        </p:spPr>
        <p:style>
          <a:lnRef idx="2">
            <a:schemeClr val="dk1"/>
          </a:lnRef>
          <a:fillRef idx="1">
            <a:schemeClr val="lt1"/>
          </a:fillRef>
          <a:effectRef idx="0">
            <a:schemeClr val="dk1"/>
          </a:effectRef>
          <a:fontRef idx="minor">
            <a:schemeClr val="dk1"/>
          </a:fontRef>
        </p:style>
        <p:txBody>
          <a:bodyPr vert="vert270" rtlCol="0" anchor="t"/>
          <a:lstStyle/>
          <a:p>
            <a:pPr algn="ctr" defTabSz="685800"/>
            <a:endParaRPr lang="en-US" sz="1200" b="1" kern="0" dirty="0">
              <a:solidFill>
                <a:prstClr val="white"/>
              </a:solidFill>
            </a:endParaRPr>
          </a:p>
        </p:txBody>
      </p:sp>
      <p:sp>
        <p:nvSpPr>
          <p:cNvPr id="39" name="Rectangle 38"/>
          <p:cNvSpPr/>
          <p:nvPr/>
        </p:nvSpPr>
        <p:spPr>
          <a:xfrm>
            <a:off x="469060" y="2330822"/>
            <a:ext cx="1004377" cy="738664"/>
          </a:xfrm>
          <a:prstGeom prst="rect">
            <a:avLst/>
          </a:prstGeom>
        </p:spPr>
        <p:txBody>
          <a:bodyPr wrap="square" anchor="ctr">
            <a:spAutoFit/>
          </a:bodyPr>
          <a:lstStyle/>
          <a:p>
            <a:pPr algn="ctr" defTabSz="685800"/>
            <a:r>
              <a:rPr lang="en-US" sz="1050" b="1" dirty="0" smtClean="0">
                <a:solidFill>
                  <a:prstClr val="white"/>
                </a:solidFill>
              </a:rPr>
              <a:t>Product Professional Technical Services</a:t>
            </a:r>
            <a:endParaRPr lang="en-US" sz="750" b="1" i="1" dirty="0">
              <a:solidFill>
                <a:prstClr val="white"/>
              </a:solidFill>
            </a:endParaRPr>
          </a:p>
        </p:txBody>
      </p:sp>
      <p:sp>
        <p:nvSpPr>
          <p:cNvPr id="40" name="Rounded Rectangle 17"/>
          <p:cNvSpPr/>
          <p:nvPr/>
        </p:nvSpPr>
        <p:spPr>
          <a:xfrm rot="5400000">
            <a:off x="441256" y="3657031"/>
            <a:ext cx="1043329" cy="960736"/>
          </a:xfrm>
          <a:prstGeom prst="rect">
            <a:avLst/>
          </a:prstGeom>
          <a:solidFill>
            <a:schemeClr val="tx2">
              <a:lumMod val="75000"/>
            </a:schemeClr>
          </a:solidFill>
          <a:ln>
            <a:noFill/>
          </a:ln>
        </p:spPr>
        <p:style>
          <a:lnRef idx="2">
            <a:schemeClr val="dk1"/>
          </a:lnRef>
          <a:fillRef idx="1">
            <a:schemeClr val="lt1"/>
          </a:fillRef>
          <a:effectRef idx="0">
            <a:schemeClr val="dk1"/>
          </a:effectRef>
          <a:fontRef idx="minor">
            <a:schemeClr val="dk1"/>
          </a:fontRef>
        </p:style>
        <p:txBody>
          <a:bodyPr vert="vert270" rtlCol="0" anchor="t"/>
          <a:lstStyle/>
          <a:p>
            <a:pPr algn="ctr" defTabSz="685800"/>
            <a:endParaRPr lang="en-US" sz="1200" b="1" kern="0" dirty="0">
              <a:solidFill>
                <a:prstClr val="white"/>
              </a:solidFill>
            </a:endParaRPr>
          </a:p>
        </p:txBody>
      </p:sp>
      <p:sp>
        <p:nvSpPr>
          <p:cNvPr id="41" name="Rectangle 40"/>
          <p:cNvSpPr/>
          <p:nvPr/>
        </p:nvSpPr>
        <p:spPr>
          <a:xfrm>
            <a:off x="509862" y="3900181"/>
            <a:ext cx="906119" cy="415498"/>
          </a:xfrm>
          <a:prstGeom prst="rect">
            <a:avLst/>
          </a:prstGeom>
        </p:spPr>
        <p:txBody>
          <a:bodyPr wrap="square" anchor="ctr">
            <a:spAutoFit/>
          </a:bodyPr>
          <a:lstStyle/>
          <a:p>
            <a:pPr algn="ctr" defTabSz="685800"/>
            <a:r>
              <a:rPr lang="en-US" sz="1050" b="1" dirty="0">
                <a:solidFill>
                  <a:prstClr val="white"/>
                </a:solidFill>
              </a:rPr>
              <a:t>Privacy Office</a:t>
            </a:r>
            <a:endParaRPr lang="en-US" sz="750" dirty="0">
              <a:solidFill>
                <a:prstClr val="white"/>
              </a:solidFill>
            </a:endParaRPr>
          </a:p>
        </p:txBody>
      </p:sp>
      <p:grpSp>
        <p:nvGrpSpPr>
          <p:cNvPr id="3" name="Group 2"/>
          <p:cNvGrpSpPr/>
          <p:nvPr/>
        </p:nvGrpSpPr>
        <p:grpSpPr>
          <a:xfrm>
            <a:off x="1597505" y="1969085"/>
            <a:ext cx="2263200" cy="2428736"/>
            <a:chOff x="2112077" y="2072830"/>
            <a:chExt cx="3017600" cy="3238316"/>
          </a:xfrm>
        </p:grpSpPr>
        <p:grpSp>
          <p:nvGrpSpPr>
            <p:cNvPr id="2" name="Group 18"/>
            <p:cNvGrpSpPr/>
            <p:nvPr/>
          </p:nvGrpSpPr>
          <p:grpSpPr>
            <a:xfrm>
              <a:off x="2112077" y="2072830"/>
              <a:ext cx="3017600" cy="3238316"/>
              <a:chOff x="1720970" y="1943285"/>
              <a:chExt cx="2743200" cy="2667713"/>
            </a:xfrm>
          </p:grpSpPr>
          <p:sp>
            <p:nvSpPr>
              <p:cNvPr id="9" name="Arrow: Pentagon 8"/>
              <p:cNvSpPr/>
              <p:nvPr/>
            </p:nvSpPr>
            <p:spPr>
              <a:xfrm rot="5400000">
                <a:off x="1758713" y="1905542"/>
                <a:ext cx="2667713" cy="2743200"/>
              </a:xfrm>
              <a:prstGeom prst="homePlate">
                <a:avLst>
                  <a:gd name="adj" fmla="val 11062"/>
                </a:avLst>
              </a:prstGeom>
              <a:solidFill>
                <a:schemeClr val="accent6"/>
              </a:solidFill>
              <a:ln w="38100">
                <a:noFill/>
                <a:prstDash val="dash"/>
              </a:ln>
              <a:effectLst/>
            </p:spPr>
            <p:style>
              <a:lnRef idx="1">
                <a:schemeClr val="accent1"/>
              </a:lnRef>
              <a:fillRef idx="3">
                <a:schemeClr val="accent1"/>
              </a:fillRef>
              <a:effectRef idx="2">
                <a:schemeClr val="accent1"/>
              </a:effectRef>
              <a:fontRef idx="minor">
                <a:schemeClr val="lt1"/>
              </a:fontRef>
            </p:style>
            <p:txBody>
              <a:bodyPr vert="vert270" rtlCol="0" anchor="t"/>
              <a:lstStyle/>
              <a:p>
                <a:pPr algn="ctr" defTabSz="685800"/>
                <a:r>
                  <a:rPr lang="en-US" sz="1050" b="1" dirty="0">
                    <a:solidFill>
                      <a:prstClr val="black"/>
                    </a:solidFill>
                  </a:rPr>
                  <a:t>Product Explore &amp; Planning</a:t>
                </a:r>
                <a:endParaRPr lang="en-US" sz="900" b="1" dirty="0">
                  <a:solidFill>
                    <a:prstClr val="black"/>
                  </a:solidFill>
                </a:endParaRPr>
              </a:p>
              <a:p>
                <a:pPr algn="ctr" defTabSz="685800"/>
                <a:endParaRPr lang="en-US" sz="750" i="1" dirty="0">
                  <a:solidFill>
                    <a:prstClr val="black"/>
                  </a:solidFill>
                </a:endParaRPr>
              </a:p>
            </p:txBody>
          </p:sp>
          <p:sp>
            <p:nvSpPr>
              <p:cNvPr id="17" name="TextBox 20"/>
              <p:cNvSpPr txBox="1"/>
              <p:nvPr/>
            </p:nvSpPr>
            <p:spPr>
              <a:xfrm>
                <a:off x="1839752" y="2895600"/>
                <a:ext cx="2561335" cy="139450"/>
              </a:xfrm>
              <a:prstGeom prst="rect">
                <a:avLst/>
              </a:prstGeom>
              <a:noFill/>
            </p:spPr>
            <p:txBody>
              <a:bodyPr vert="horz" wrap="square" lIns="0" tIns="0" rIns="0" bIns="0" rtlCol="0">
                <a:spAutoFit/>
              </a:bodyPr>
              <a:lstStyle/>
              <a:p>
                <a:pPr defTabSz="685800"/>
                <a:endParaRPr lang="en-US" sz="825" dirty="0">
                  <a:solidFill>
                    <a:prstClr val="black"/>
                  </a:solidFill>
                </a:endParaRPr>
              </a:p>
            </p:txBody>
          </p:sp>
        </p:grpSp>
        <p:sp>
          <p:nvSpPr>
            <p:cNvPr id="7" name="Rectangle 6"/>
            <p:cNvSpPr/>
            <p:nvPr/>
          </p:nvSpPr>
          <p:spPr>
            <a:xfrm>
              <a:off x="2340717" y="2644140"/>
              <a:ext cx="2560320" cy="54864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685800"/>
              <a:r>
                <a:rPr lang="en-US" sz="900" b="1" dirty="0">
                  <a:solidFill>
                    <a:prstClr val="black"/>
                  </a:solidFill>
                </a:rPr>
                <a:t>Concept to roadmap</a:t>
              </a:r>
              <a:endParaRPr lang="en-US" sz="1050" b="1" dirty="0">
                <a:solidFill>
                  <a:prstClr val="black"/>
                </a:solidFill>
              </a:endParaRPr>
            </a:p>
          </p:txBody>
        </p:sp>
        <p:sp>
          <p:nvSpPr>
            <p:cNvPr id="25" name="Rectangle 24"/>
            <p:cNvSpPr/>
            <p:nvPr/>
          </p:nvSpPr>
          <p:spPr>
            <a:xfrm>
              <a:off x="2340717" y="3393010"/>
              <a:ext cx="2560320" cy="54864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685800"/>
              <a:r>
                <a:rPr lang="en-US" sz="900" b="1" dirty="0">
                  <a:solidFill>
                    <a:prstClr val="black"/>
                  </a:solidFill>
                </a:rPr>
                <a:t>Roadmap to plan</a:t>
              </a:r>
              <a:endParaRPr lang="en-US" sz="900" dirty="0">
                <a:solidFill>
                  <a:prstClr val="black"/>
                </a:solidFill>
              </a:endParaRPr>
            </a:p>
          </p:txBody>
        </p:sp>
        <p:sp>
          <p:nvSpPr>
            <p:cNvPr id="43" name="Rectangle 48"/>
            <p:cNvSpPr/>
            <p:nvPr/>
          </p:nvSpPr>
          <p:spPr>
            <a:xfrm>
              <a:off x="2340717" y="4141881"/>
              <a:ext cx="2560320" cy="54864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685800"/>
              <a:r>
                <a:rPr lang="en-US" sz="900" b="1" dirty="0">
                  <a:solidFill>
                    <a:prstClr val="black"/>
                  </a:solidFill>
                </a:rPr>
                <a:t>Ongoing product lifecycle management</a:t>
              </a:r>
              <a:endParaRPr lang="en-US" sz="900" dirty="0">
                <a:solidFill>
                  <a:prstClr val="black"/>
                </a:solidFill>
              </a:endParaRPr>
            </a:p>
          </p:txBody>
        </p:sp>
      </p:grpSp>
      <p:grpSp>
        <p:nvGrpSpPr>
          <p:cNvPr id="4" name="Group 3"/>
          <p:cNvGrpSpPr/>
          <p:nvPr/>
        </p:nvGrpSpPr>
        <p:grpSpPr>
          <a:xfrm>
            <a:off x="7729207" y="440407"/>
            <a:ext cx="1245028" cy="794329"/>
            <a:chOff x="10175062" y="322470"/>
            <a:chExt cx="1405082" cy="896444"/>
          </a:xfrm>
        </p:grpSpPr>
        <p:sp>
          <p:nvSpPr>
            <p:cNvPr id="42" name="Rounded Rectangle 17"/>
            <p:cNvSpPr/>
            <p:nvPr/>
          </p:nvSpPr>
          <p:spPr>
            <a:xfrm rot="16200000" flipH="1">
              <a:off x="9906895" y="590637"/>
              <a:ext cx="896442" cy="360107"/>
            </a:xfrm>
            <a:prstGeom prst="rect">
              <a:avLst/>
            </a:prstGeom>
            <a:solidFill>
              <a:schemeClr val="tx2">
                <a:lumMod val="75000"/>
              </a:schemeClr>
            </a:solidFill>
            <a:ln>
              <a:noFill/>
            </a:ln>
          </p:spPr>
          <p:style>
            <a:lnRef idx="2">
              <a:schemeClr val="dk1"/>
            </a:lnRef>
            <a:fillRef idx="1">
              <a:schemeClr val="lt1"/>
            </a:fillRef>
            <a:effectRef idx="0">
              <a:schemeClr val="dk1"/>
            </a:effectRef>
            <a:fontRef idx="minor">
              <a:schemeClr val="dk1"/>
            </a:fontRef>
          </p:style>
          <p:txBody>
            <a:bodyPr vert="horz" rtlCol="0" anchor="ctr"/>
            <a:lstStyle/>
            <a:p>
              <a:pPr algn="ctr" defTabSz="685800"/>
              <a:r>
                <a:rPr lang="en-US" sz="750" b="1" kern="0" dirty="0">
                  <a:solidFill>
                    <a:prstClr val="white"/>
                  </a:solidFill>
                </a:rPr>
                <a:t>Operational Value Stream</a:t>
              </a:r>
            </a:p>
          </p:txBody>
        </p:sp>
        <p:grpSp>
          <p:nvGrpSpPr>
            <p:cNvPr id="10" name="Group 9"/>
            <p:cNvGrpSpPr/>
            <p:nvPr/>
          </p:nvGrpSpPr>
          <p:grpSpPr>
            <a:xfrm>
              <a:off x="10564618" y="322471"/>
              <a:ext cx="1015526" cy="896443"/>
              <a:chOff x="10503659" y="322471"/>
              <a:chExt cx="1015526" cy="896443"/>
            </a:xfrm>
          </p:grpSpPr>
          <p:grpSp>
            <p:nvGrpSpPr>
              <p:cNvPr id="11" name="Group 56"/>
              <p:cNvGrpSpPr/>
              <p:nvPr/>
            </p:nvGrpSpPr>
            <p:grpSpPr>
              <a:xfrm>
                <a:off x="10503659" y="322471"/>
                <a:ext cx="1015526" cy="896443"/>
                <a:chOff x="9734296" y="1231196"/>
                <a:chExt cx="1845730" cy="708240"/>
              </a:xfrm>
            </p:grpSpPr>
            <p:sp>
              <p:nvSpPr>
                <p:cNvPr id="12" name="Rounded Rectangle 17"/>
                <p:cNvSpPr/>
                <p:nvPr/>
              </p:nvSpPr>
              <p:spPr>
                <a:xfrm rot="5400000">
                  <a:off x="10303041" y="662451"/>
                  <a:ext cx="708240" cy="1845730"/>
                </a:xfrm>
                <a:prstGeom prst="rect">
                  <a:avLst/>
                </a:prstGeom>
                <a:solidFill>
                  <a:schemeClr val="accent1">
                    <a:lumMod val="75000"/>
                  </a:schemeClr>
                </a:solidFill>
                <a:ln>
                  <a:noFill/>
                </a:ln>
              </p:spPr>
              <p:style>
                <a:lnRef idx="2">
                  <a:schemeClr val="dk1"/>
                </a:lnRef>
                <a:fillRef idx="1">
                  <a:schemeClr val="lt1"/>
                </a:fillRef>
                <a:effectRef idx="0">
                  <a:schemeClr val="dk1"/>
                </a:effectRef>
                <a:fontRef idx="minor">
                  <a:schemeClr val="dk1"/>
                </a:fontRef>
              </p:style>
              <p:txBody>
                <a:bodyPr vert="vert270" lIns="45720" rtlCol="0" anchor="t"/>
                <a:lstStyle/>
                <a:p>
                  <a:pPr algn="ctr" defTabSz="685800"/>
                  <a:r>
                    <a:rPr lang="en-US" sz="825" b="1" kern="0" dirty="0">
                      <a:solidFill>
                        <a:prstClr val="white"/>
                      </a:solidFill>
                    </a:rPr>
                    <a:t>Value Stream</a:t>
                  </a:r>
                </a:p>
              </p:txBody>
            </p:sp>
            <p:sp>
              <p:nvSpPr>
                <p:cNvPr id="13" name="Arrow: Pentagon 37"/>
                <p:cNvSpPr/>
                <p:nvPr/>
              </p:nvSpPr>
              <p:spPr>
                <a:xfrm rot="5400000">
                  <a:off x="10426487" y="864757"/>
                  <a:ext cx="461350" cy="1625975"/>
                </a:xfrm>
                <a:prstGeom prst="homePlate">
                  <a:avLst>
                    <a:gd name="adj" fmla="val 11096"/>
                  </a:avLst>
                </a:prstGeom>
                <a:solidFill>
                  <a:schemeClr val="accent6"/>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vert="vert270" lIns="34290" tIns="68580" rIns="0" rtlCol="0" anchor="t"/>
                <a:lstStyle/>
                <a:p>
                  <a:pPr algn="ctr" defTabSz="685800"/>
                  <a:r>
                    <a:rPr lang="en-US" sz="675" b="1" dirty="0" smtClean="0">
                      <a:solidFill>
                        <a:prstClr val="black"/>
                      </a:solidFill>
                    </a:rPr>
                    <a:t>Solution Group</a:t>
                  </a:r>
                  <a:endParaRPr lang="en-US" sz="675" b="1" dirty="0">
                    <a:solidFill>
                      <a:prstClr val="black"/>
                    </a:solidFill>
                  </a:endParaRPr>
                </a:p>
              </p:txBody>
            </p:sp>
          </p:grpSp>
          <p:sp>
            <p:nvSpPr>
              <p:cNvPr id="31" name="Rectangle 102"/>
              <p:cNvSpPr/>
              <p:nvPr/>
            </p:nvSpPr>
            <p:spPr>
              <a:xfrm>
                <a:off x="10654157" y="870634"/>
                <a:ext cx="714530" cy="219455"/>
              </a:xfrm>
              <a:prstGeom prst="rect">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r>
                  <a:rPr lang="en-US" sz="600" b="1" dirty="0">
                    <a:solidFill>
                      <a:prstClr val="black"/>
                    </a:solidFill>
                  </a:rPr>
                  <a:t>Agile Team(s)</a:t>
                </a:r>
              </a:p>
            </p:txBody>
          </p:sp>
        </p:grpSp>
      </p:grpSp>
      <p:sp>
        <p:nvSpPr>
          <p:cNvPr id="44" name="Rectangle 43"/>
          <p:cNvSpPr/>
          <p:nvPr/>
        </p:nvSpPr>
        <p:spPr>
          <a:xfrm>
            <a:off x="0" y="-14974"/>
            <a:ext cx="9144000" cy="372935"/>
          </a:xfrm>
          <a:prstGeom prst="rect">
            <a:avLst/>
          </a:prstGeom>
          <a:gradFill flip="none" rotWithShape="1">
            <a:gsLst>
              <a:gs pos="32000">
                <a:schemeClr val="tx2"/>
              </a:gs>
              <a:gs pos="95000">
                <a:srgbClr val="009FDF"/>
              </a:gs>
              <a:gs pos="78000">
                <a:srgbClr val="0071C5"/>
              </a:gs>
            </a:gsLst>
            <a:lin ang="1986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189"/>
            <a:r>
              <a:rPr lang="en-US" sz="2000" b="1" dirty="0">
                <a:solidFill>
                  <a:prstClr val="white"/>
                </a:solidFill>
              </a:rPr>
              <a:t>How we </a:t>
            </a:r>
            <a:r>
              <a:rPr lang="en-US" sz="2000" b="1" dirty="0" smtClean="0">
                <a:solidFill>
                  <a:prstClr val="white"/>
                </a:solidFill>
              </a:rPr>
              <a:t>will succeed: </a:t>
            </a:r>
            <a:r>
              <a:rPr lang="en-US" sz="2000" b="1" dirty="0" smtClean="0">
                <a:solidFill>
                  <a:prstClr val="white"/>
                </a:solidFill>
              </a:rPr>
              <a:t>Improve quality, accelerate product time to market</a:t>
            </a:r>
            <a:endParaRPr lang="en-US" sz="2000" b="1" dirty="0">
              <a:solidFill>
                <a:prstClr val="white"/>
              </a:solidFill>
            </a:endParaRPr>
          </a:p>
        </p:txBody>
      </p:sp>
      <p:sp>
        <p:nvSpPr>
          <p:cNvPr id="45" name="Left-Right Arrow 9"/>
          <p:cNvSpPr/>
          <p:nvPr/>
        </p:nvSpPr>
        <p:spPr>
          <a:xfrm>
            <a:off x="1597505" y="1317180"/>
            <a:ext cx="6699417" cy="365760"/>
          </a:xfrm>
          <a:prstGeom prst="leftRightArrow">
            <a:avLst/>
          </a:prstGeom>
          <a:solidFill>
            <a:sysClr val="windowText" lastClr="000000">
              <a:lumMod val="50000"/>
              <a:lumOff val="50000"/>
            </a:sysClr>
          </a:solidFill>
          <a:ln w="25400" cap="flat" cmpd="sng" algn="ctr">
            <a:noFill/>
            <a:prstDash val="solid"/>
          </a:ln>
          <a:effectLst/>
        </p:spPr>
        <p:txBody>
          <a:bodyPr rtlCol="0" anchor="ctr"/>
          <a:lstStyle/>
          <a:p>
            <a:pPr algn="ctr" defTabSz="914400">
              <a:defRPr/>
            </a:pPr>
            <a:r>
              <a:rPr lang="en-US" sz="1100" b="1" kern="0" dirty="0" smtClean="0">
                <a:solidFill>
                  <a:prstClr val="white"/>
                </a:solidFill>
              </a:rPr>
              <a:t>Collaboration required for efficient, predictable product development, manufacture and launch</a:t>
            </a:r>
          </a:p>
        </p:txBody>
      </p:sp>
    </p:spTree>
    <p:custDataLst>
      <p:tags r:id="rId1"/>
    </p:custDataLst>
    <p:extLst>
      <p:ext uri="{BB962C8B-B14F-4D97-AF65-F5344CB8AC3E}">
        <p14:creationId xmlns:p14="http://schemas.microsoft.com/office/powerpoint/2010/main" val="1305124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13</a:t>
            </a:fld>
            <a:endParaRPr lang="en-US" dirty="0"/>
          </a:p>
        </p:txBody>
      </p:sp>
      <p:sp>
        <p:nvSpPr>
          <p:cNvPr id="7" name="Content Placeholder 6"/>
          <p:cNvSpPr>
            <a:spLocks noGrp="1"/>
          </p:cNvSpPr>
          <p:nvPr>
            <p:ph sz="quarter" idx="13"/>
          </p:nvPr>
        </p:nvSpPr>
        <p:spPr/>
        <p:txBody>
          <a:bodyPr/>
          <a:lstStyle/>
          <a:p>
            <a:endParaRPr lang="en-US" dirty="0" smtClean="0"/>
          </a:p>
          <a:p>
            <a:endParaRPr lang="en-US" dirty="0" smtClean="0"/>
          </a:p>
          <a:p>
            <a:endParaRPr lang="en-US" dirty="0">
              <a:solidFill>
                <a:schemeClr val="tx1"/>
              </a:solidFill>
            </a:endParaRPr>
          </a:p>
        </p:txBody>
      </p:sp>
      <p:sp>
        <p:nvSpPr>
          <p:cNvPr id="6" name="Rectangle 5"/>
          <p:cNvSpPr/>
          <p:nvPr/>
        </p:nvSpPr>
        <p:spPr>
          <a:xfrm>
            <a:off x="0" y="-14974"/>
            <a:ext cx="9144000" cy="372935"/>
          </a:xfrm>
          <a:prstGeom prst="rect">
            <a:avLst/>
          </a:prstGeom>
          <a:gradFill flip="none" rotWithShape="1">
            <a:gsLst>
              <a:gs pos="32000">
                <a:schemeClr val="tx2"/>
              </a:gs>
              <a:gs pos="95000">
                <a:srgbClr val="009FDF"/>
              </a:gs>
              <a:gs pos="78000">
                <a:srgbClr val="0071C5"/>
              </a:gs>
            </a:gsLst>
            <a:lin ang="1986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189"/>
            <a:r>
              <a:rPr lang="en-US" sz="2000" b="1" dirty="0">
                <a:solidFill>
                  <a:prstClr val="white"/>
                </a:solidFill>
              </a:rPr>
              <a:t>How we </a:t>
            </a:r>
            <a:r>
              <a:rPr lang="en-US" sz="2000" b="1" dirty="0" smtClean="0">
                <a:solidFill>
                  <a:prstClr val="white"/>
                </a:solidFill>
              </a:rPr>
              <a:t>will </a:t>
            </a:r>
            <a:r>
              <a:rPr lang="en-US" sz="2000" b="1" dirty="0" smtClean="0">
                <a:solidFill>
                  <a:prstClr val="white"/>
                </a:solidFill>
              </a:rPr>
              <a:t>succeed: OpX and Innovation</a:t>
            </a:r>
            <a:endParaRPr lang="en-US" sz="2000" b="1" dirty="0">
              <a:solidFill>
                <a:prstClr val="white"/>
              </a:solidFill>
            </a:endParaRPr>
          </a:p>
        </p:txBody>
      </p:sp>
      <p:sp>
        <p:nvSpPr>
          <p:cNvPr id="8" name="Content Placeholder 5"/>
          <p:cNvSpPr txBox="1">
            <a:spLocks/>
          </p:cNvSpPr>
          <p:nvPr/>
        </p:nvSpPr>
        <p:spPr>
          <a:xfrm>
            <a:off x="2300297" y="449079"/>
            <a:ext cx="6601105" cy="4375308"/>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sz="1800" kern="1200" baseline="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sz="1800" kern="120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sz="1600" kern="120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spcBef>
                <a:spcPts val="600"/>
              </a:spcBef>
            </a:pPr>
            <a:r>
              <a:rPr lang="en-US" dirty="0">
                <a:solidFill>
                  <a:schemeClr val="accent1"/>
                </a:solidFill>
              </a:rPr>
              <a:t>Foster </a:t>
            </a:r>
            <a:r>
              <a:rPr lang="en-US" dirty="0" smtClean="0">
                <a:solidFill>
                  <a:schemeClr val="accent1"/>
                </a:solidFill>
              </a:rPr>
              <a:t>innovation </a:t>
            </a:r>
            <a:r>
              <a:rPr lang="en-US" dirty="0">
                <a:solidFill>
                  <a:schemeClr val="accent1"/>
                </a:solidFill>
              </a:rPr>
              <a:t>in products and </a:t>
            </a:r>
            <a:r>
              <a:rPr lang="en-US" dirty="0" smtClean="0">
                <a:solidFill>
                  <a:schemeClr val="accent1"/>
                </a:solidFill>
              </a:rPr>
              <a:t>process </a:t>
            </a:r>
            <a:endParaRPr lang="en-US" dirty="0">
              <a:solidFill>
                <a:schemeClr val="accent1"/>
              </a:solidFill>
            </a:endParaRPr>
          </a:p>
          <a:p>
            <a:pPr lvl="1">
              <a:spcBef>
                <a:spcPts val="600"/>
              </a:spcBef>
            </a:pPr>
            <a:r>
              <a:rPr lang="en-US" dirty="0">
                <a:solidFill>
                  <a:schemeClr val="accent1"/>
                </a:solidFill>
              </a:rPr>
              <a:t>Respond with agility to changing business demand through IT PMO &amp; agile prioritization</a:t>
            </a:r>
          </a:p>
          <a:p>
            <a:pPr lvl="1">
              <a:spcBef>
                <a:spcPts val="600"/>
              </a:spcBef>
            </a:pPr>
            <a:r>
              <a:rPr lang="en-US" dirty="0" smtClean="0">
                <a:solidFill>
                  <a:schemeClr val="accent1"/>
                </a:solidFill>
              </a:rPr>
              <a:t>Achieve Level 3 maturity in DevOps</a:t>
            </a:r>
            <a:endParaRPr lang="en-US" dirty="0">
              <a:solidFill>
                <a:schemeClr val="accent1"/>
              </a:solidFill>
            </a:endParaRPr>
          </a:p>
          <a:p>
            <a:pPr lvl="1">
              <a:spcBef>
                <a:spcPts val="600"/>
              </a:spcBef>
            </a:pPr>
            <a:r>
              <a:rPr lang="en-US" dirty="0" smtClean="0">
                <a:solidFill>
                  <a:schemeClr val="accent1"/>
                </a:solidFill>
              </a:rPr>
              <a:t>Engage </a:t>
            </a:r>
            <a:r>
              <a:rPr lang="en-US" dirty="0">
                <a:solidFill>
                  <a:schemeClr val="accent1"/>
                </a:solidFill>
              </a:rPr>
              <a:t>/ drive focus on privacy (GDPR)</a:t>
            </a:r>
          </a:p>
          <a:p>
            <a:pPr lvl="1">
              <a:spcBef>
                <a:spcPts val="600"/>
              </a:spcBef>
            </a:pPr>
            <a:r>
              <a:rPr lang="en-US" dirty="0" smtClean="0">
                <a:solidFill>
                  <a:schemeClr val="accent1"/>
                </a:solidFill>
              </a:rPr>
              <a:t>Successful PSG integration, Bundle 2: Phase 1 and 2</a:t>
            </a:r>
            <a:endParaRPr lang="en-US" dirty="0">
              <a:solidFill>
                <a:schemeClr val="accent1"/>
              </a:solidFill>
            </a:endParaRPr>
          </a:p>
          <a:p>
            <a:pPr marL="0" lvl="1" indent="0">
              <a:buNone/>
            </a:pPr>
            <a:r>
              <a:rPr lang="en-US" sz="1600" b="1" i="1" dirty="0" smtClean="0">
                <a:solidFill>
                  <a:schemeClr val="tx1"/>
                </a:solidFill>
              </a:rPr>
              <a:t>Some examples:</a:t>
            </a:r>
            <a:endParaRPr lang="en-US" sz="500" i="1" dirty="0" smtClean="0">
              <a:solidFill>
                <a:schemeClr val="accent1"/>
              </a:solidFill>
            </a:endParaRPr>
          </a:p>
          <a:p>
            <a:pPr lvl="1">
              <a:spcBef>
                <a:spcPts val="600"/>
              </a:spcBef>
            </a:pPr>
            <a:r>
              <a:rPr lang="en-US" sz="1600" dirty="0" smtClean="0">
                <a:solidFill>
                  <a:schemeClr val="tx1"/>
                </a:solidFill>
                <a:hlinkClick r:id="rId4"/>
              </a:rPr>
              <a:t>iCube </a:t>
            </a:r>
            <a:r>
              <a:rPr lang="en-US" sz="1600" dirty="0" smtClean="0">
                <a:solidFill>
                  <a:schemeClr val="tx1"/>
                </a:solidFill>
                <a:hlinkClick r:id="rId4"/>
              </a:rPr>
              <a:t>innovation</a:t>
            </a:r>
            <a:r>
              <a:rPr lang="en-US" sz="1600" dirty="0" smtClean="0">
                <a:solidFill>
                  <a:schemeClr val="tx1"/>
                </a:solidFill>
              </a:rPr>
              <a:t> and the </a:t>
            </a:r>
            <a:r>
              <a:rPr lang="en-US" sz="1600" dirty="0" smtClean="0">
                <a:solidFill>
                  <a:schemeClr val="tx1"/>
                </a:solidFill>
                <a:hlinkClick r:id="rId5"/>
              </a:rPr>
              <a:t>PES IT Technical Conference 2017</a:t>
            </a:r>
            <a:endParaRPr lang="en-US" sz="1600" dirty="0" smtClean="0">
              <a:solidFill>
                <a:schemeClr val="tx1"/>
              </a:solidFill>
            </a:endParaRPr>
          </a:p>
          <a:p>
            <a:pPr lvl="1">
              <a:spcBef>
                <a:spcPts val="600"/>
              </a:spcBef>
            </a:pPr>
            <a:r>
              <a:rPr lang="en-US" sz="1600" dirty="0" smtClean="0">
                <a:solidFill>
                  <a:schemeClr val="tx1"/>
                </a:solidFill>
              </a:rPr>
              <a:t>A look inside the </a:t>
            </a:r>
            <a:r>
              <a:rPr lang="en-US" sz="1600" dirty="0" smtClean="0">
                <a:solidFill>
                  <a:schemeClr val="tx1"/>
                </a:solidFill>
                <a:hlinkClick r:id="rId6"/>
              </a:rPr>
              <a:t>IT PMO</a:t>
            </a:r>
            <a:endParaRPr lang="en-US" sz="1600" dirty="0" smtClean="0">
              <a:solidFill>
                <a:schemeClr val="tx1"/>
              </a:solidFill>
            </a:endParaRPr>
          </a:p>
          <a:p>
            <a:pPr lvl="1">
              <a:spcBef>
                <a:spcPts val="600"/>
              </a:spcBef>
            </a:pPr>
            <a:r>
              <a:rPr lang="en-US" sz="1600" dirty="0" smtClean="0">
                <a:solidFill>
                  <a:schemeClr val="tx1"/>
                </a:solidFill>
              </a:rPr>
              <a:t>Agile/DevOps </a:t>
            </a:r>
            <a:r>
              <a:rPr lang="en-US" sz="1600" dirty="0" smtClean="0">
                <a:solidFill>
                  <a:schemeClr val="tx1"/>
                </a:solidFill>
                <a:hlinkClick r:id="rId7"/>
              </a:rPr>
              <a:t>success stories</a:t>
            </a:r>
            <a:r>
              <a:rPr lang="en-US" sz="1600" dirty="0" smtClean="0">
                <a:solidFill>
                  <a:schemeClr val="tx1"/>
                </a:solidFill>
              </a:rPr>
              <a:t> highlight the PES IT transformation, e.g., 5x velocity increases (Jazz) , &gt;300 hours saved (</a:t>
            </a:r>
            <a:r>
              <a:rPr lang="en-US" sz="1600" dirty="0" err="1" smtClean="0">
                <a:solidFill>
                  <a:schemeClr val="tx1"/>
                </a:solidFill>
              </a:rPr>
              <a:t>MyPLM</a:t>
            </a:r>
            <a:r>
              <a:rPr lang="en-US" sz="1600" dirty="0" smtClean="0">
                <a:solidFill>
                  <a:schemeClr val="tx1"/>
                </a:solidFill>
              </a:rPr>
              <a:t>), 47% user increase w/o ticket volume increase (Jira</a:t>
            </a:r>
            <a:r>
              <a:rPr lang="en-US" sz="1600" dirty="0" smtClean="0">
                <a:solidFill>
                  <a:schemeClr val="tx1"/>
                </a:solidFill>
              </a:rPr>
              <a:t>).</a:t>
            </a:r>
          </a:p>
          <a:p>
            <a:pPr lvl="1">
              <a:spcBef>
                <a:spcPts val="600"/>
              </a:spcBef>
            </a:pPr>
            <a:r>
              <a:rPr lang="en-US" sz="1600" dirty="0" smtClean="0">
                <a:solidFill>
                  <a:schemeClr val="tx1"/>
                </a:solidFill>
                <a:hlinkClick r:id="rId8"/>
              </a:rPr>
              <a:t>Privacy Office GDPR program </a:t>
            </a:r>
            <a:r>
              <a:rPr lang="en-US" sz="1600" dirty="0" smtClean="0">
                <a:solidFill>
                  <a:schemeClr val="tx1"/>
                </a:solidFill>
              </a:rPr>
              <a:t>established to address GDPR readiness</a:t>
            </a:r>
          </a:p>
        </p:txBody>
      </p:sp>
      <p:grpSp>
        <p:nvGrpSpPr>
          <p:cNvPr id="10" name="Group 9"/>
          <p:cNvGrpSpPr/>
          <p:nvPr/>
        </p:nvGrpSpPr>
        <p:grpSpPr>
          <a:xfrm>
            <a:off x="174710" y="449079"/>
            <a:ext cx="1991320" cy="4064000"/>
            <a:chOff x="3728739" y="692150"/>
            <a:chExt cx="1991320" cy="4064000"/>
          </a:xfrm>
        </p:grpSpPr>
        <p:sp>
          <p:nvSpPr>
            <p:cNvPr id="11" name="Freeform 10"/>
            <p:cNvSpPr/>
            <p:nvPr/>
          </p:nvSpPr>
          <p:spPr>
            <a:xfrm>
              <a:off x="3728739" y="692150"/>
              <a:ext cx="1991320" cy="4064000"/>
            </a:xfrm>
            <a:custGeom>
              <a:avLst/>
              <a:gdLst>
                <a:gd name="connsiteX0" fmla="*/ 0 w 1991320"/>
                <a:gd name="connsiteY0" fmla="*/ 199132 h 4064000"/>
                <a:gd name="connsiteX1" fmla="*/ 199132 w 1991320"/>
                <a:gd name="connsiteY1" fmla="*/ 0 h 4064000"/>
                <a:gd name="connsiteX2" fmla="*/ 1792188 w 1991320"/>
                <a:gd name="connsiteY2" fmla="*/ 0 h 4064000"/>
                <a:gd name="connsiteX3" fmla="*/ 1991320 w 1991320"/>
                <a:gd name="connsiteY3" fmla="*/ 199132 h 4064000"/>
                <a:gd name="connsiteX4" fmla="*/ 1991320 w 1991320"/>
                <a:gd name="connsiteY4" fmla="*/ 3864868 h 4064000"/>
                <a:gd name="connsiteX5" fmla="*/ 1792188 w 1991320"/>
                <a:gd name="connsiteY5" fmla="*/ 4064000 h 4064000"/>
                <a:gd name="connsiteX6" fmla="*/ 199132 w 1991320"/>
                <a:gd name="connsiteY6" fmla="*/ 4064000 h 4064000"/>
                <a:gd name="connsiteX7" fmla="*/ 0 w 1991320"/>
                <a:gd name="connsiteY7" fmla="*/ 3864868 h 4064000"/>
                <a:gd name="connsiteX8" fmla="*/ 0 w 1991320"/>
                <a:gd name="connsiteY8" fmla="*/ 199132 h 40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20" h="4064000">
                  <a:moveTo>
                    <a:pt x="0" y="199132"/>
                  </a:moveTo>
                  <a:cubicBezTo>
                    <a:pt x="0" y="89154"/>
                    <a:pt x="89154" y="0"/>
                    <a:pt x="199132" y="0"/>
                  </a:cubicBezTo>
                  <a:lnTo>
                    <a:pt x="1792188" y="0"/>
                  </a:lnTo>
                  <a:cubicBezTo>
                    <a:pt x="1902166" y="0"/>
                    <a:pt x="1991320" y="89154"/>
                    <a:pt x="1991320" y="199132"/>
                  </a:cubicBezTo>
                  <a:lnTo>
                    <a:pt x="1991320" y="3864868"/>
                  </a:lnTo>
                  <a:cubicBezTo>
                    <a:pt x="1991320" y="3974846"/>
                    <a:pt x="1902166" y="4064000"/>
                    <a:pt x="1792188" y="4064000"/>
                  </a:cubicBezTo>
                  <a:lnTo>
                    <a:pt x="199132" y="4064000"/>
                  </a:lnTo>
                  <a:cubicBezTo>
                    <a:pt x="89154" y="4064000"/>
                    <a:pt x="0" y="3974846"/>
                    <a:pt x="0" y="3864868"/>
                  </a:cubicBezTo>
                  <a:lnTo>
                    <a:pt x="0" y="199132"/>
                  </a:lnTo>
                  <a:close/>
                </a:path>
              </a:pathLst>
            </a:cu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344" tIns="1899920" rIns="85344" bIns="898144" numCol="1" spcCol="1270" anchor="t" anchorCtr="0">
              <a:noAutofit/>
            </a:bodyPr>
            <a:lstStyle/>
            <a:p>
              <a:pPr lvl="0" algn="ctr" defTabSz="533400">
                <a:lnSpc>
                  <a:spcPct val="90000"/>
                </a:lnSpc>
                <a:spcBef>
                  <a:spcPct val="0"/>
                </a:spcBef>
                <a:spcAft>
                  <a:spcPct val="35000"/>
                </a:spcAft>
              </a:pPr>
              <a:r>
                <a:rPr lang="en-US" sz="1200" b="0" kern="1200" dirty="0" smtClean="0">
                  <a:solidFill>
                    <a:schemeClr val="tx1"/>
                  </a:solidFill>
                  <a:latin typeface="Intel Clear" panose="020B0604020203020204" pitchFamily="34" charset="0"/>
                  <a:ea typeface="Intel Clear" panose="020B0604020203020204" pitchFamily="34" charset="0"/>
                  <a:cs typeface="Intel Clear" panose="020B0604020203020204" pitchFamily="34" charset="0"/>
                </a:rPr>
                <a:t>Best-in-class innovation and OpX</a:t>
              </a:r>
              <a:endParaRPr lang="en-US" sz="1200" b="0" kern="1200" dirty="0">
                <a:solidFill>
                  <a:schemeClr val="tx1"/>
                </a:solidFill>
                <a:latin typeface="Intel Clear" panose="020B0604020203020204" pitchFamily="34" charset="0"/>
                <a:ea typeface="Intel Clear" panose="020B0604020203020204" pitchFamily="34" charset="0"/>
                <a:cs typeface="Intel Clear" panose="020B0604020203020204" pitchFamily="34" charset="0"/>
              </a:endParaRPr>
            </a:p>
          </p:txBody>
        </p:sp>
        <p:sp>
          <p:nvSpPr>
            <p:cNvPr id="12" name="Oval 11"/>
            <p:cNvSpPr/>
            <p:nvPr/>
          </p:nvSpPr>
          <p:spPr>
            <a:xfrm>
              <a:off x="4047744" y="935990"/>
              <a:ext cx="1353312" cy="1353312"/>
            </a:xfrm>
            <a:prstGeom prst="ellipse">
              <a:avLst/>
            </a:prstGeom>
            <a:blipFill rotWithShape="1">
              <a:blip r:embed="rId9"/>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13" name="TextBox 12"/>
            <p:cNvSpPr txBox="1"/>
            <p:nvPr/>
          </p:nvSpPr>
          <p:spPr>
            <a:xfrm>
              <a:off x="3884427" y="818707"/>
              <a:ext cx="182742" cy="369332"/>
            </a:xfrm>
            <a:prstGeom prst="rect">
              <a:avLst/>
            </a:prstGeom>
            <a:noFill/>
          </p:spPr>
          <p:txBody>
            <a:bodyPr vert="horz" wrap="none" lIns="0" tIns="0" rIns="0" bIns="0" rtlCol="0">
              <a:spAutoFit/>
            </a:bodyPr>
            <a:lstStyle/>
            <a:p>
              <a:r>
                <a:rPr lang="en-US" sz="2400" b="1" dirty="0" smtClean="0">
                  <a:solidFill>
                    <a:schemeClr val="bg1"/>
                  </a:solidFill>
                </a:rPr>
                <a:t>2</a:t>
              </a:r>
            </a:p>
          </p:txBody>
        </p:sp>
      </p:grpSp>
    </p:spTree>
    <p:custDataLst>
      <p:tags r:id="rId1"/>
    </p:custDataLst>
    <p:extLst>
      <p:ext uri="{BB962C8B-B14F-4D97-AF65-F5344CB8AC3E}">
        <p14:creationId xmlns:p14="http://schemas.microsoft.com/office/powerpoint/2010/main" val="2900832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14</a:t>
            </a:fld>
            <a:endParaRPr lang="en-US" dirty="0"/>
          </a:p>
        </p:txBody>
      </p:sp>
      <p:sp>
        <p:nvSpPr>
          <p:cNvPr id="7" name="Content Placeholder 6"/>
          <p:cNvSpPr>
            <a:spLocks noGrp="1"/>
          </p:cNvSpPr>
          <p:nvPr>
            <p:ph sz="quarter" idx="13"/>
          </p:nvPr>
        </p:nvSpPr>
        <p:spPr/>
        <p:txBody>
          <a:bodyPr/>
          <a:lstStyle/>
          <a:p>
            <a:endParaRPr lang="en-US" dirty="0" smtClean="0"/>
          </a:p>
          <a:p>
            <a:endParaRPr lang="en-US" dirty="0" smtClean="0"/>
          </a:p>
          <a:p>
            <a:endParaRPr lang="en-US" dirty="0">
              <a:solidFill>
                <a:schemeClr val="tx1"/>
              </a:solidFill>
            </a:endParaRPr>
          </a:p>
        </p:txBody>
      </p:sp>
      <p:sp>
        <p:nvSpPr>
          <p:cNvPr id="6" name="Rectangle 5"/>
          <p:cNvSpPr/>
          <p:nvPr/>
        </p:nvSpPr>
        <p:spPr>
          <a:xfrm>
            <a:off x="0" y="-14974"/>
            <a:ext cx="9144000" cy="372935"/>
          </a:xfrm>
          <a:prstGeom prst="rect">
            <a:avLst/>
          </a:prstGeom>
          <a:gradFill flip="none" rotWithShape="1">
            <a:gsLst>
              <a:gs pos="32000">
                <a:schemeClr val="tx2"/>
              </a:gs>
              <a:gs pos="95000">
                <a:srgbClr val="009FDF"/>
              </a:gs>
              <a:gs pos="78000">
                <a:srgbClr val="0071C5"/>
              </a:gs>
            </a:gsLst>
            <a:lin ang="1986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189"/>
            <a:r>
              <a:rPr lang="en-US" sz="2000" b="1" dirty="0">
                <a:solidFill>
                  <a:prstClr val="white"/>
                </a:solidFill>
              </a:rPr>
              <a:t>How we </a:t>
            </a:r>
            <a:r>
              <a:rPr lang="en-US" sz="2000" b="1" dirty="0" smtClean="0">
                <a:solidFill>
                  <a:prstClr val="white"/>
                </a:solidFill>
              </a:rPr>
              <a:t>will </a:t>
            </a:r>
            <a:r>
              <a:rPr lang="en-US" sz="2000" b="1" dirty="0" smtClean="0">
                <a:solidFill>
                  <a:prstClr val="white"/>
                </a:solidFill>
              </a:rPr>
              <a:t>succeed: People are our foundation</a:t>
            </a:r>
            <a:endParaRPr lang="en-US" sz="2000" b="1" dirty="0">
              <a:solidFill>
                <a:prstClr val="white"/>
              </a:solidFill>
            </a:endParaRPr>
          </a:p>
        </p:txBody>
      </p:sp>
      <p:sp>
        <p:nvSpPr>
          <p:cNvPr id="8" name="Content Placeholder 5"/>
          <p:cNvSpPr txBox="1">
            <a:spLocks/>
          </p:cNvSpPr>
          <p:nvPr/>
        </p:nvSpPr>
        <p:spPr>
          <a:xfrm>
            <a:off x="2300297" y="449079"/>
            <a:ext cx="6601105" cy="4375308"/>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sz="1800" kern="1200" baseline="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sz="1800" kern="120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sz="1600" kern="120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spcBef>
                <a:spcPts val="600"/>
              </a:spcBef>
            </a:pPr>
            <a:r>
              <a:rPr lang="en-US" dirty="0" smtClean="0">
                <a:solidFill>
                  <a:schemeClr val="accent1"/>
                </a:solidFill>
              </a:rPr>
              <a:t>Focus on career development: career </a:t>
            </a:r>
            <a:r>
              <a:rPr lang="en-US" dirty="0">
                <a:solidFill>
                  <a:schemeClr val="accent1"/>
                </a:solidFill>
              </a:rPr>
              <a:t>ladders and </a:t>
            </a:r>
            <a:r>
              <a:rPr lang="en-US" dirty="0" smtClean="0">
                <a:solidFill>
                  <a:schemeClr val="accent1"/>
                </a:solidFill>
              </a:rPr>
              <a:t>lattices, technical focus areas (TFAs), tech leadership pipeline (TLP)</a:t>
            </a:r>
            <a:endParaRPr lang="en-US" dirty="0">
              <a:solidFill>
                <a:schemeClr val="accent1"/>
              </a:solidFill>
            </a:endParaRPr>
          </a:p>
          <a:p>
            <a:pPr lvl="1">
              <a:spcBef>
                <a:spcPts val="600"/>
              </a:spcBef>
            </a:pPr>
            <a:r>
              <a:rPr lang="en-US" dirty="0" smtClean="0">
                <a:solidFill>
                  <a:schemeClr val="accent1"/>
                </a:solidFill>
              </a:rPr>
              <a:t>Skill up on Agile and DevOps</a:t>
            </a:r>
            <a:endParaRPr lang="en-US" dirty="0">
              <a:solidFill>
                <a:schemeClr val="accent1"/>
              </a:solidFill>
            </a:endParaRPr>
          </a:p>
          <a:p>
            <a:pPr lvl="1">
              <a:spcBef>
                <a:spcPts val="600"/>
              </a:spcBef>
            </a:pPr>
            <a:r>
              <a:rPr lang="en-US" dirty="0" smtClean="0">
                <a:solidFill>
                  <a:schemeClr val="accent1"/>
                </a:solidFill>
              </a:rPr>
              <a:t>Embrace diversity and inclusion: hiring and recruiting, lean-in circles, career progression, listening sessions</a:t>
            </a:r>
          </a:p>
          <a:p>
            <a:pPr lvl="1">
              <a:spcBef>
                <a:spcPts val="600"/>
              </a:spcBef>
            </a:pPr>
            <a:r>
              <a:rPr lang="en-US" dirty="0" smtClean="0">
                <a:solidFill>
                  <a:schemeClr val="accent1"/>
                </a:solidFill>
              </a:rPr>
              <a:t>Connect and engage at the site level: Communities of Practice, GPTW activities, health and safety</a:t>
            </a:r>
            <a:endParaRPr lang="en-US" dirty="0">
              <a:solidFill>
                <a:schemeClr val="accent1"/>
              </a:solidFill>
            </a:endParaRPr>
          </a:p>
          <a:p>
            <a:pPr marL="0" lvl="1" indent="0">
              <a:buNone/>
            </a:pPr>
            <a:r>
              <a:rPr lang="en-US" sz="1600" b="1" i="1" dirty="0" smtClean="0">
                <a:solidFill>
                  <a:schemeClr val="tx1"/>
                </a:solidFill>
              </a:rPr>
              <a:t>Some </a:t>
            </a:r>
            <a:r>
              <a:rPr lang="en-US" sz="1600" b="1" i="1" dirty="0" smtClean="0">
                <a:solidFill>
                  <a:schemeClr val="tx1"/>
                </a:solidFill>
              </a:rPr>
              <a:t>examples:</a:t>
            </a:r>
            <a:endParaRPr lang="en-US" sz="500" i="1" dirty="0" smtClean="0">
              <a:solidFill>
                <a:schemeClr val="accent1"/>
              </a:solidFill>
            </a:endParaRPr>
          </a:p>
          <a:p>
            <a:pPr lvl="1">
              <a:spcBef>
                <a:spcPts val="600"/>
              </a:spcBef>
            </a:pPr>
            <a:r>
              <a:rPr lang="en-US" sz="1600" dirty="0" smtClean="0">
                <a:solidFill>
                  <a:schemeClr val="tx1"/>
                </a:solidFill>
                <a:hlinkClick r:id="rId4"/>
              </a:rPr>
              <a:t>New Oregon </a:t>
            </a:r>
            <a:r>
              <a:rPr lang="en-US" sz="1600" dirty="0" err="1" smtClean="0">
                <a:solidFill>
                  <a:schemeClr val="tx1"/>
                </a:solidFill>
                <a:hlinkClick r:id="rId4"/>
              </a:rPr>
              <a:t>CoP</a:t>
            </a:r>
            <a:r>
              <a:rPr lang="en-US" sz="1600" dirty="0" smtClean="0">
                <a:solidFill>
                  <a:schemeClr val="tx1"/>
                </a:solidFill>
              </a:rPr>
              <a:t> kick off in October with a focus on Design Thinking</a:t>
            </a:r>
          </a:p>
          <a:p>
            <a:pPr lvl="1">
              <a:spcBef>
                <a:spcPts val="600"/>
              </a:spcBef>
            </a:pPr>
            <a:r>
              <a:rPr lang="en-US" sz="1600" dirty="0" smtClean="0">
                <a:solidFill>
                  <a:schemeClr val="tx1"/>
                </a:solidFill>
              </a:rPr>
              <a:t>Job codes cleaned up and aligned to emerging industry </a:t>
            </a:r>
            <a:r>
              <a:rPr lang="en-US" sz="1600" dirty="0" smtClean="0">
                <a:solidFill>
                  <a:schemeClr val="tx1"/>
                </a:solidFill>
              </a:rPr>
              <a:t>norms</a:t>
            </a:r>
          </a:p>
          <a:p>
            <a:pPr lvl="1">
              <a:spcBef>
                <a:spcPts val="600"/>
              </a:spcBef>
            </a:pPr>
            <a:r>
              <a:rPr lang="en-US" sz="1600" dirty="0" smtClean="0">
                <a:solidFill>
                  <a:schemeClr val="tx1"/>
                </a:solidFill>
              </a:rPr>
              <a:t>Vibrant </a:t>
            </a:r>
            <a:r>
              <a:rPr lang="en-US" sz="1600" dirty="0" smtClean="0">
                <a:solidFill>
                  <a:schemeClr val="tx1"/>
                </a:solidFill>
                <a:hlinkClick r:id="rId5"/>
              </a:rPr>
              <a:t>Inside Blue Community </a:t>
            </a:r>
            <a:r>
              <a:rPr lang="en-US" sz="1600" dirty="0" smtClean="0">
                <a:solidFill>
                  <a:schemeClr val="tx1"/>
                </a:solidFill>
              </a:rPr>
              <a:t>where we share stories, engage in conversation</a:t>
            </a:r>
            <a:endParaRPr lang="en-US" sz="1600" dirty="0" smtClean="0">
              <a:solidFill>
                <a:schemeClr val="tx1"/>
              </a:solidFill>
            </a:endParaRPr>
          </a:p>
          <a:p>
            <a:pPr lvl="1">
              <a:spcBef>
                <a:spcPts val="600"/>
              </a:spcBef>
            </a:pPr>
            <a:endParaRPr lang="en-US" sz="1600" dirty="0" smtClean="0">
              <a:solidFill>
                <a:schemeClr val="tx1"/>
              </a:solidFill>
            </a:endParaRPr>
          </a:p>
          <a:p>
            <a:pPr lvl="1">
              <a:spcBef>
                <a:spcPts val="600"/>
              </a:spcBef>
            </a:pPr>
            <a:endParaRPr lang="en-US" sz="1600" dirty="0">
              <a:solidFill>
                <a:schemeClr val="tx1"/>
              </a:solidFill>
            </a:endParaRPr>
          </a:p>
        </p:txBody>
      </p:sp>
      <p:grpSp>
        <p:nvGrpSpPr>
          <p:cNvPr id="14" name="Group 13"/>
          <p:cNvGrpSpPr/>
          <p:nvPr/>
        </p:nvGrpSpPr>
        <p:grpSpPr>
          <a:xfrm>
            <a:off x="149668" y="487996"/>
            <a:ext cx="1991320" cy="4064000"/>
            <a:chOff x="5779799" y="692150"/>
            <a:chExt cx="1991320" cy="4064000"/>
          </a:xfrm>
        </p:grpSpPr>
        <p:sp>
          <p:nvSpPr>
            <p:cNvPr id="15" name="Freeform 14"/>
            <p:cNvSpPr/>
            <p:nvPr/>
          </p:nvSpPr>
          <p:spPr>
            <a:xfrm>
              <a:off x="5779799" y="692150"/>
              <a:ext cx="1991320" cy="4064000"/>
            </a:xfrm>
            <a:custGeom>
              <a:avLst/>
              <a:gdLst>
                <a:gd name="connsiteX0" fmla="*/ 0 w 1991320"/>
                <a:gd name="connsiteY0" fmla="*/ 199132 h 4064000"/>
                <a:gd name="connsiteX1" fmla="*/ 199132 w 1991320"/>
                <a:gd name="connsiteY1" fmla="*/ 0 h 4064000"/>
                <a:gd name="connsiteX2" fmla="*/ 1792188 w 1991320"/>
                <a:gd name="connsiteY2" fmla="*/ 0 h 4064000"/>
                <a:gd name="connsiteX3" fmla="*/ 1991320 w 1991320"/>
                <a:gd name="connsiteY3" fmla="*/ 199132 h 4064000"/>
                <a:gd name="connsiteX4" fmla="*/ 1991320 w 1991320"/>
                <a:gd name="connsiteY4" fmla="*/ 3864868 h 4064000"/>
                <a:gd name="connsiteX5" fmla="*/ 1792188 w 1991320"/>
                <a:gd name="connsiteY5" fmla="*/ 4064000 h 4064000"/>
                <a:gd name="connsiteX6" fmla="*/ 199132 w 1991320"/>
                <a:gd name="connsiteY6" fmla="*/ 4064000 h 4064000"/>
                <a:gd name="connsiteX7" fmla="*/ 0 w 1991320"/>
                <a:gd name="connsiteY7" fmla="*/ 3864868 h 4064000"/>
                <a:gd name="connsiteX8" fmla="*/ 0 w 1991320"/>
                <a:gd name="connsiteY8" fmla="*/ 199132 h 40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20" h="4064000">
                  <a:moveTo>
                    <a:pt x="0" y="199132"/>
                  </a:moveTo>
                  <a:cubicBezTo>
                    <a:pt x="0" y="89154"/>
                    <a:pt x="89154" y="0"/>
                    <a:pt x="199132" y="0"/>
                  </a:cubicBezTo>
                  <a:lnTo>
                    <a:pt x="1792188" y="0"/>
                  </a:lnTo>
                  <a:cubicBezTo>
                    <a:pt x="1902166" y="0"/>
                    <a:pt x="1991320" y="89154"/>
                    <a:pt x="1991320" y="199132"/>
                  </a:cubicBezTo>
                  <a:lnTo>
                    <a:pt x="1991320" y="3864868"/>
                  </a:lnTo>
                  <a:cubicBezTo>
                    <a:pt x="1991320" y="3974846"/>
                    <a:pt x="1902166" y="4064000"/>
                    <a:pt x="1792188" y="4064000"/>
                  </a:cubicBezTo>
                  <a:lnTo>
                    <a:pt x="199132" y="4064000"/>
                  </a:lnTo>
                  <a:cubicBezTo>
                    <a:pt x="89154" y="4064000"/>
                    <a:pt x="0" y="3974846"/>
                    <a:pt x="0" y="3864868"/>
                  </a:cubicBezTo>
                  <a:lnTo>
                    <a:pt x="0" y="199132"/>
                  </a:lnTo>
                  <a:close/>
                </a:path>
              </a:pathLst>
            </a:custGeom>
            <a:solidFill>
              <a:schemeClr val="accent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344" tIns="1899920" rIns="85344" bIns="898144" numCol="1" spcCol="1270" anchor="t" anchorCtr="0">
              <a:noAutofit/>
            </a:bodyPr>
            <a:lstStyle/>
            <a:p>
              <a:pPr lvl="0" algn="ctr" defTabSz="533400">
                <a:lnSpc>
                  <a:spcPct val="90000"/>
                </a:lnSpc>
                <a:spcBef>
                  <a:spcPct val="0"/>
                </a:spcBef>
                <a:spcAft>
                  <a:spcPct val="35000"/>
                </a:spcAft>
              </a:pPr>
              <a:r>
                <a:rPr lang="en-US" sz="1200" b="0" kern="1200" dirty="0" smtClean="0">
                  <a:solidFill>
                    <a:schemeClr val="tx1"/>
                  </a:solidFill>
                  <a:latin typeface="Intel Clear" panose="020B0604020203020204" pitchFamily="34" charset="0"/>
                  <a:ea typeface="Intel Clear" panose="020B0604020203020204" pitchFamily="34" charset="0"/>
                  <a:cs typeface="Intel Clear" panose="020B0604020203020204" pitchFamily="34" charset="0"/>
                </a:rPr>
                <a:t>Skilled and adaptable workforce with engaged and inspired employees</a:t>
              </a:r>
              <a:endParaRPr lang="en-US" sz="1200" b="0" kern="1200" dirty="0">
                <a:solidFill>
                  <a:schemeClr val="tx1"/>
                </a:solidFill>
                <a:latin typeface="Intel Clear" panose="020B0604020203020204" pitchFamily="34" charset="0"/>
                <a:ea typeface="Intel Clear" panose="020B0604020203020204" pitchFamily="34" charset="0"/>
                <a:cs typeface="Intel Clear" panose="020B0604020203020204" pitchFamily="34" charset="0"/>
              </a:endParaRPr>
            </a:p>
          </p:txBody>
        </p:sp>
        <p:sp>
          <p:nvSpPr>
            <p:cNvPr id="16" name="Oval 15"/>
            <p:cNvSpPr/>
            <p:nvPr/>
          </p:nvSpPr>
          <p:spPr>
            <a:xfrm>
              <a:off x="6098803" y="935990"/>
              <a:ext cx="1353312" cy="1353312"/>
            </a:xfrm>
            <a:prstGeom prst="ellipse">
              <a:avLst/>
            </a:prstGeom>
            <a:blipFill rotWithShape="1">
              <a:blip r:embed="rId6"/>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7" name="TextBox 16"/>
            <p:cNvSpPr txBox="1"/>
            <p:nvPr/>
          </p:nvSpPr>
          <p:spPr>
            <a:xfrm>
              <a:off x="5922334" y="818707"/>
              <a:ext cx="182742" cy="369332"/>
            </a:xfrm>
            <a:prstGeom prst="rect">
              <a:avLst/>
            </a:prstGeom>
            <a:noFill/>
          </p:spPr>
          <p:txBody>
            <a:bodyPr vert="horz" wrap="none" lIns="0" tIns="0" rIns="0" bIns="0" rtlCol="0">
              <a:spAutoFit/>
            </a:bodyPr>
            <a:lstStyle/>
            <a:p>
              <a:r>
                <a:rPr lang="en-US" sz="2400" b="1" dirty="0" smtClean="0">
                  <a:solidFill>
                    <a:schemeClr val="bg1"/>
                  </a:solidFill>
                </a:rPr>
                <a:t>3</a:t>
              </a:r>
            </a:p>
          </p:txBody>
        </p:sp>
      </p:grpSp>
    </p:spTree>
    <p:custDataLst>
      <p:tags r:id="rId1"/>
    </p:custDataLst>
    <p:extLst>
      <p:ext uri="{BB962C8B-B14F-4D97-AF65-F5344CB8AC3E}">
        <p14:creationId xmlns:p14="http://schemas.microsoft.com/office/powerpoint/2010/main" val="119796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15</a:t>
            </a:fld>
            <a:endParaRPr lang="en-US" dirty="0">
              <a:solidFill>
                <a:prstClr val="white"/>
              </a:solidFill>
            </a:endParaRPr>
          </a:p>
        </p:txBody>
      </p:sp>
      <p:sp>
        <p:nvSpPr>
          <p:cNvPr id="9" name="Rectangle 8"/>
          <p:cNvSpPr/>
          <p:nvPr/>
        </p:nvSpPr>
        <p:spPr>
          <a:xfrm>
            <a:off x="0" y="-14974"/>
            <a:ext cx="9144000" cy="372935"/>
          </a:xfrm>
          <a:prstGeom prst="rect">
            <a:avLst/>
          </a:prstGeom>
          <a:gradFill flip="none" rotWithShape="1">
            <a:gsLst>
              <a:gs pos="32000">
                <a:schemeClr val="tx2"/>
              </a:gs>
              <a:gs pos="95000">
                <a:srgbClr val="009FDF"/>
              </a:gs>
              <a:gs pos="78000">
                <a:srgbClr val="0071C5"/>
              </a:gs>
            </a:gsLst>
            <a:lin ang="1986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189"/>
            <a:r>
              <a:rPr lang="en-US" sz="2000" b="1" dirty="0" smtClean="0">
                <a:solidFill>
                  <a:prstClr val="white"/>
                </a:solidFill>
              </a:rPr>
              <a:t>What’s most important right now (Q4 2017)</a:t>
            </a:r>
            <a:endParaRPr lang="en-US" sz="2000" b="1" dirty="0">
              <a:solidFill>
                <a:prstClr val="white"/>
              </a:solidFill>
            </a:endParaRPr>
          </a:p>
        </p:txBody>
      </p:sp>
      <p:sp>
        <p:nvSpPr>
          <p:cNvPr id="6" name="TextBox 1"/>
          <p:cNvSpPr txBox="1"/>
          <p:nvPr/>
        </p:nvSpPr>
        <p:spPr>
          <a:xfrm>
            <a:off x="136997" y="471886"/>
            <a:ext cx="8868955" cy="482561"/>
          </a:xfrm>
          <a:prstGeom prst="rect">
            <a:avLst/>
          </a:prstGeom>
          <a:noFill/>
        </p:spPr>
        <p:txBody>
          <a:bodyPr vert="horz" wrap="square" lIns="0" tIns="0" rIns="0" bIns="0" rtlCol="0">
            <a:noAutofit/>
          </a:bodyPr>
          <a:lstStyle/>
          <a:p>
            <a:pPr defTabSz="685800"/>
            <a:r>
              <a:rPr lang="en-US" sz="1400" i="1" dirty="0" smtClean="0">
                <a:solidFill>
                  <a:prstClr val="black"/>
                </a:solidFill>
              </a:rPr>
              <a:t>Business conditions change rapidly and it’s up to each of us to re-set our priorities to focus on what’s most important right now. Talk to your direct manager to clarify what’s most important for you and your team. </a:t>
            </a:r>
          </a:p>
        </p:txBody>
      </p:sp>
      <p:sp>
        <p:nvSpPr>
          <p:cNvPr id="3" name="Rectangle 2"/>
          <p:cNvSpPr/>
          <p:nvPr/>
        </p:nvSpPr>
        <p:spPr>
          <a:xfrm>
            <a:off x="220006" y="1051904"/>
            <a:ext cx="5313115" cy="3419979"/>
          </a:xfrm>
          <a:prstGeom prst="rect">
            <a:avLst/>
          </a:prstGeom>
          <a:gradFill flip="none" rotWithShape="1">
            <a:gsLst>
              <a:gs pos="32000">
                <a:schemeClr val="tx2"/>
              </a:gs>
              <a:gs pos="95000">
                <a:srgbClr val="009FDF"/>
              </a:gs>
              <a:gs pos="78000">
                <a:srgbClr val="0071C5"/>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sz="2400" b="1" dirty="0" smtClean="0"/>
              <a:t>Business partnership</a:t>
            </a:r>
            <a:endParaRPr lang="en-US" sz="2400" b="1"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006" y="1782079"/>
            <a:ext cx="2613048" cy="1742032"/>
          </a:xfrm>
          <a:prstGeom prst="rect">
            <a:avLst/>
          </a:prstGeom>
        </p:spPr>
      </p:pic>
      <p:sp>
        <p:nvSpPr>
          <p:cNvPr id="10" name="Content Placeholder 6"/>
          <p:cNvSpPr>
            <a:spLocks noGrp="1"/>
          </p:cNvSpPr>
          <p:nvPr>
            <p:ph sz="half" idx="1"/>
          </p:nvPr>
        </p:nvSpPr>
        <p:spPr>
          <a:xfrm>
            <a:off x="2876563" y="1782079"/>
            <a:ext cx="2492733" cy="2409477"/>
          </a:xfrm>
        </p:spPr>
        <p:txBody>
          <a:bodyPr>
            <a:normAutofit/>
          </a:bodyPr>
          <a:lstStyle/>
          <a:p>
            <a:pPr marL="339725" lvl="1" indent="-111125"/>
            <a:r>
              <a:rPr lang="en-US" sz="1400" dirty="0" smtClean="0">
                <a:solidFill>
                  <a:schemeClr val="bg1"/>
                </a:solidFill>
              </a:rPr>
              <a:t>Strengthen our relationships with key partners in PEG and SSG</a:t>
            </a:r>
          </a:p>
          <a:p>
            <a:pPr marL="339725" lvl="1" indent="-111125"/>
            <a:r>
              <a:rPr lang="en-US" sz="1400" dirty="0" smtClean="0">
                <a:solidFill>
                  <a:schemeClr val="bg1"/>
                </a:solidFill>
              </a:rPr>
              <a:t>Welcome new teams from the business, stay focused, no disruption </a:t>
            </a:r>
            <a:r>
              <a:rPr lang="en-US" sz="1400" dirty="0">
                <a:solidFill>
                  <a:schemeClr val="bg1"/>
                </a:solidFill>
              </a:rPr>
              <a:t>to committed </a:t>
            </a:r>
            <a:r>
              <a:rPr lang="en-US" sz="1400" dirty="0" smtClean="0">
                <a:solidFill>
                  <a:schemeClr val="bg1"/>
                </a:solidFill>
              </a:rPr>
              <a:t>deliverables</a:t>
            </a:r>
          </a:p>
          <a:p>
            <a:pPr marL="339725" lvl="1" indent="-111125"/>
            <a:r>
              <a:rPr lang="en-US" sz="1400" dirty="0">
                <a:solidFill>
                  <a:schemeClr val="bg1"/>
                </a:solidFill>
              </a:rPr>
              <a:t>Gain alignment on our PLM </a:t>
            </a:r>
            <a:r>
              <a:rPr lang="en-US" sz="1400" dirty="0" smtClean="0">
                <a:solidFill>
                  <a:schemeClr val="bg1"/>
                </a:solidFill>
              </a:rPr>
              <a:t>strategy</a:t>
            </a:r>
            <a:endParaRPr lang="en-US" sz="1400" dirty="0">
              <a:solidFill>
                <a:schemeClr val="bg1"/>
              </a:solidFill>
            </a:endParaRPr>
          </a:p>
        </p:txBody>
      </p:sp>
      <p:sp>
        <p:nvSpPr>
          <p:cNvPr id="11" name="Rectangle 10"/>
          <p:cNvSpPr/>
          <p:nvPr/>
        </p:nvSpPr>
        <p:spPr>
          <a:xfrm>
            <a:off x="5653436" y="1041992"/>
            <a:ext cx="3090097" cy="341997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sz="2400" b="1" dirty="0" smtClean="0"/>
              <a:t>OpX</a:t>
            </a:r>
            <a:endParaRPr lang="en-US" sz="2400" b="1" dirty="0"/>
          </a:p>
        </p:txBody>
      </p:sp>
      <p:sp>
        <p:nvSpPr>
          <p:cNvPr id="12" name="Content Placeholder 6"/>
          <p:cNvSpPr>
            <a:spLocks noGrp="1"/>
          </p:cNvSpPr>
          <p:nvPr>
            <p:ph sz="half" idx="1"/>
          </p:nvPr>
        </p:nvSpPr>
        <p:spPr>
          <a:xfrm>
            <a:off x="5561590" y="1733834"/>
            <a:ext cx="3181943" cy="4250970"/>
          </a:xfrm>
        </p:spPr>
        <p:txBody>
          <a:bodyPr>
            <a:normAutofit/>
          </a:bodyPr>
          <a:lstStyle/>
          <a:p>
            <a:pPr marL="339725" lvl="1" indent="-111125"/>
            <a:r>
              <a:rPr lang="en-US" sz="1400" dirty="0" smtClean="0">
                <a:solidFill>
                  <a:schemeClr val="tx1"/>
                </a:solidFill>
              </a:rPr>
              <a:t>Activate our PMO. Prioritize and fund our top projects for 2018. Track our progress. Adapt.</a:t>
            </a:r>
            <a:endParaRPr lang="en-US" sz="1400" dirty="0">
              <a:solidFill>
                <a:schemeClr val="tx1"/>
              </a:solidFill>
            </a:endParaRPr>
          </a:p>
          <a:p>
            <a:pPr marL="339725" lvl="1" indent="-111125"/>
            <a:r>
              <a:rPr lang="en-US" sz="1400" dirty="0" smtClean="0">
                <a:solidFill>
                  <a:schemeClr val="tx1"/>
                </a:solidFill>
              </a:rPr>
              <a:t>Reduce our technical debt</a:t>
            </a:r>
          </a:p>
        </p:txBody>
      </p:sp>
      <p:sp>
        <p:nvSpPr>
          <p:cNvPr id="13" name="Oval 12"/>
          <p:cNvSpPr/>
          <p:nvPr/>
        </p:nvSpPr>
        <p:spPr>
          <a:xfrm>
            <a:off x="7198484" y="3115919"/>
            <a:ext cx="1051139" cy="1051139"/>
          </a:xfrm>
          <a:prstGeom prst="ellipse">
            <a:avLst/>
          </a:prstGeom>
          <a:blipFill rotWithShape="1">
            <a:blip r:embed="rId5"/>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spTree>
    <p:custDataLst>
      <p:tags r:id="rId1"/>
    </p:custDataLst>
    <p:extLst>
      <p:ext uri="{BB962C8B-B14F-4D97-AF65-F5344CB8AC3E}">
        <p14:creationId xmlns:p14="http://schemas.microsoft.com/office/powerpoint/2010/main" val="1720039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6814844" y="4768071"/>
            <a:ext cx="2080260" cy="266998"/>
          </a:xfrm>
          <a:prstGeom prst="rect">
            <a:avLst/>
          </a:prstGeom>
        </p:spPr>
        <p:txBody>
          <a:bodyPr/>
          <a:lstStyle/>
          <a:p>
            <a:fld id="{EE2556C5-CE8C-6547-B838-EA80C61A4AF7}" type="slidenum">
              <a:rPr lang="en-US" smtClean="0"/>
              <a:pPr/>
              <a:t>16</a:t>
            </a:fld>
            <a:endParaRPr lang="en-US" dirty="0"/>
          </a:p>
        </p:txBody>
      </p:sp>
      <p:sp>
        <p:nvSpPr>
          <p:cNvPr id="5" name="Rectangle 4"/>
          <p:cNvSpPr/>
          <p:nvPr/>
        </p:nvSpPr>
        <p:spPr>
          <a:xfrm>
            <a:off x="0" y="0"/>
            <a:ext cx="9155430" cy="372935"/>
          </a:xfrm>
          <a:prstGeom prst="rect">
            <a:avLst/>
          </a:prstGeom>
          <a:gradFill flip="none" rotWithShape="1">
            <a:gsLst>
              <a:gs pos="32000">
                <a:schemeClr val="tx2"/>
              </a:gs>
              <a:gs pos="95000">
                <a:srgbClr val="009FDF"/>
              </a:gs>
              <a:gs pos="78000">
                <a:srgbClr val="0071C5"/>
              </a:gs>
            </a:gsLst>
            <a:lin ang="1986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000" b="1" dirty="0" smtClean="0">
                <a:solidFill>
                  <a:schemeClr val="bg1"/>
                </a:solidFill>
                <a:latin typeface="Intel Clear Light" panose="020B0404020203020204" pitchFamily="34" charset="0"/>
                <a:ea typeface="Intel Clear Light" panose="020B0404020203020204" pitchFamily="34" charset="0"/>
                <a:cs typeface="Intel Clear Light" panose="020B0404020203020204" pitchFamily="34" charset="0"/>
              </a:rPr>
              <a:t>How you can get engaged</a:t>
            </a:r>
            <a:endParaRPr lang="en-US" sz="2000" b="1" dirty="0">
              <a:solidFill>
                <a:schemeClr val="bg1"/>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427342" y="706658"/>
            <a:ext cx="916819" cy="926080"/>
          </a:xfrm>
          <a:prstGeom prst="rect">
            <a:avLst/>
          </a:prstGeom>
        </p:spPr>
      </p:pic>
      <p:sp>
        <p:nvSpPr>
          <p:cNvPr id="4" name="Rectangle 3"/>
          <p:cNvSpPr/>
          <p:nvPr/>
        </p:nvSpPr>
        <p:spPr>
          <a:xfrm>
            <a:off x="1796448" y="711911"/>
            <a:ext cx="7358982" cy="923330"/>
          </a:xfrm>
          <a:prstGeom prst="rect">
            <a:avLst/>
          </a:prstGeom>
        </p:spPr>
        <p:txBody>
          <a:bodyPr wrap="square">
            <a:spAutoFit/>
          </a:bodyPr>
          <a:lstStyle/>
          <a:p>
            <a:r>
              <a:rPr lang="en-US" b="1" dirty="0">
                <a:solidFill>
                  <a:srgbClr val="000000"/>
                </a:solidFill>
                <a:latin typeface="Intel Clear" panose="020B0604020203020204" pitchFamily="34" charset="0"/>
                <a:ea typeface="Calibri" panose="020F0502020204030204" pitchFamily="34" charset="0"/>
                <a:cs typeface="Consolas" panose="020B0609020204030204" pitchFamily="49" charset="0"/>
              </a:rPr>
              <a:t>Join and follow our </a:t>
            </a:r>
            <a:r>
              <a:rPr lang="en-US" b="1" dirty="0">
                <a:solidFill>
                  <a:srgbClr val="000000"/>
                </a:solidFill>
                <a:latin typeface="Intel Clear" panose="020B0604020203020204" pitchFamily="34" charset="0"/>
                <a:ea typeface="Calibri" panose="020F0502020204030204" pitchFamily="34" charset="0"/>
                <a:cs typeface="Consolas" panose="020B0609020204030204" pitchFamily="49" charset="0"/>
                <a:hlinkClick r:id="rId5"/>
              </a:rPr>
              <a:t>Inside Blue Community</a:t>
            </a:r>
            <a:endParaRPr lang="en-US" sz="1600" dirty="0">
              <a:latin typeface="Consolas" panose="020B0609020204030204" pitchFamily="49" charset="0"/>
              <a:ea typeface="Calibri" panose="020F0502020204030204" pitchFamily="34" charset="0"/>
              <a:cs typeface="Consolas" panose="020B0609020204030204" pitchFamily="49" charset="0"/>
            </a:endParaRPr>
          </a:p>
          <a:p>
            <a:r>
              <a:rPr lang="en-US" dirty="0" smtClean="0">
                <a:solidFill>
                  <a:srgbClr val="000000"/>
                </a:solidFill>
                <a:latin typeface="Intel Clear" panose="020B0604020203020204" pitchFamily="34" charset="0"/>
                <a:ea typeface="Calibri" panose="020F0502020204030204" pitchFamily="34" charset="0"/>
                <a:cs typeface="Consolas" panose="020B0609020204030204" pitchFamily="49" charset="0"/>
              </a:rPr>
              <a:t>Keep </a:t>
            </a:r>
            <a:r>
              <a:rPr lang="en-US" dirty="0">
                <a:solidFill>
                  <a:srgbClr val="000000"/>
                </a:solidFill>
                <a:latin typeface="Intel Clear" panose="020B0604020203020204" pitchFamily="34" charset="0"/>
                <a:ea typeface="Calibri" panose="020F0502020204030204" pitchFamily="34" charset="0"/>
                <a:cs typeface="Consolas" panose="020B0609020204030204" pitchFamily="49" charset="0"/>
              </a:rPr>
              <a:t>up with the latest PES IT updates and join the conversation by commenting with your thoughts and </a:t>
            </a:r>
            <a:r>
              <a:rPr lang="en-US" dirty="0" smtClean="0">
                <a:solidFill>
                  <a:srgbClr val="000000"/>
                </a:solidFill>
                <a:latin typeface="Intel Clear" panose="020B0604020203020204" pitchFamily="34" charset="0"/>
                <a:ea typeface="Calibri" panose="020F0502020204030204" pitchFamily="34" charset="0"/>
                <a:cs typeface="Consolas" panose="020B0609020204030204" pitchFamily="49" charset="0"/>
              </a:rPr>
              <a:t>questions</a:t>
            </a:r>
            <a:endParaRPr lang="en-US" sz="1600" dirty="0">
              <a:effectLst/>
              <a:latin typeface="Consolas" panose="020B0609020204030204" pitchFamily="49" charset="0"/>
              <a:ea typeface="Calibri" panose="020F0502020204030204" pitchFamily="34" charset="0"/>
              <a:cs typeface="Consolas" panose="020B0609020204030204" pitchFamily="49" charset="0"/>
            </a:endParaRPr>
          </a:p>
        </p:txBody>
      </p:sp>
      <p:pic>
        <p:nvPicPr>
          <p:cNvPr id="6" name="Picture 5"/>
          <p:cNvPicPr>
            <a:picLocks noChangeAspect="1"/>
          </p:cNvPicPr>
          <p:nvPr/>
        </p:nvPicPr>
        <p:blipFill>
          <a:blip r:embed="rId6"/>
          <a:stretch>
            <a:fillRect/>
          </a:stretch>
        </p:blipFill>
        <p:spPr>
          <a:xfrm>
            <a:off x="186886" y="2034846"/>
            <a:ext cx="1397732" cy="1068775"/>
          </a:xfrm>
          <a:prstGeom prst="rect">
            <a:avLst/>
          </a:prstGeom>
        </p:spPr>
      </p:pic>
      <p:sp>
        <p:nvSpPr>
          <p:cNvPr id="8" name="Rectangle 7"/>
          <p:cNvSpPr/>
          <p:nvPr/>
        </p:nvSpPr>
        <p:spPr>
          <a:xfrm>
            <a:off x="1796448" y="2034846"/>
            <a:ext cx="6811677" cy="923330"/>
          </a:xfrm>
          <a:prstGeom prst="rect">
            <a:avLst/>
          </a:prstGeom>
        </p:spPr>
        <p:txBody>
          <a:bodyPr wrap="square">
            <a:spAutoFit/>
          </a:bodyPr>
          <a:lstStyle/>
          <a:p>
            <a:r>
              <a:rPr lang="en-US" b="1" dirty="0" smtClean="0">
                <a:solidFill>
                  <a:srgbClr val="000000"/>
                </a:solidFill>
                <a:latin typeface="Intel Clear" panose="020B0604020203020204" pitchFamily="34" charset="0"/>
                <a:ea typeface="Calibri" panose="020F0502020204030204" pitchFamily="34" charset="0"/>
                <a:cs typeface="Consolas" panose="020B0609020204030204" pitchFamily="49" charset="0"/>
              </a:rPr>
              <a:t>Understand </a:t>
            </a:r>
            <a:r>
              <a:rPr lang="en-US" b="1" dirty="0" smtClean="0">
                <a:solidFill>
                  <a:srgbClr val="000000"/>
                </a:solidFill>
                <a:latin typeface="Intel Clear" panose="020B0604020203020204" pitchFamily="34" charset="0"/>
                <a:ea typeface="Calibri" panose="020F0502020204030204" pitchFamily="34" charset="0"/>
                <a:cs typeface="Consolas" panose="020B0609020204030204" pitchFamily="49" charset="0"/>
                <a:hlinkClick r:id="rId7" action="ppaction://hlinksldjump"/>
              </a:rPr>
              <a:t>PES IT strategies</a:t>
            </a:r>
            <a:endParaRPr lang="en-US" sz="1600" dirty="0">
              <a:latin typeface="Consolas" panose="020B0609020204030204" pitchFamily="49" charset="0"/>
              <a:ea typeface="Calibri" panose="020F0502020204030204" pitchFamily="34" charset="0"/>
              <a:cs typeface="Consolas" panose="020B0609020204030204" pitchFamily="49" charset="0"/>
            </a:endParaRPr>
          </a:p>
          <a:p>
            <a:r>
              <a:rPr lang="en-US" dirty="0" smtClean="0">
                <a:solidFill>
                  <a:srgbClr val="000000"/>
                </a:solidFill>
                <a:latin typeface="Intel Clear" panose="020B0604020203020204" pitchFamily="34" charset="0"/>
                <a:ea typeface="Calibri" panose="020F0502020204030204" pitchFamily="34" charset="0"/>
                <a:cs typeface="Consolas" panose="020B0609020204030204" pitchFamily="49" charset="0"/>
              </a:rPr>
              <a:t>Know how your work aligns with and supports our strategies. Talk to your manager if you are not sure how your work aligns.</a:t>
            </a:r>
            <a:endParaRPr lang="en-US" sz="1600" dirty="0">
              <a:effectLst/>
              <a:latin typeface="Consolas" panose="020B0609020204030204" pitchFamily="49" charset="0"/>
              <a:ea typeface="Calibri" panose="020F0502020204030204" pitchFamily="34" charset="0"/>
              <a:cs typeface="Consolas" panose="020B0609020204030204" pitchFamily="49" charset="0"/>
            </a:endParaRPr>
          </a:p>
        </p:txBody>
      </p:sp>
      <p:pic>
        <p:nvPicPr>
          <p:cNvPr id="9" name="Picture 8"/>
          <p:cNvPicPr>
            <a:picLocks noChangeAspect="1"/>
          </p:cNvPicPr>
          <p:nvPr/>
        </p:nvPicPr>
        <p:blipFill rotWithShape="1">
          <a:blip r:embed="rId8">
            <a:extLst>
              <a:ext uri="{28A0092B-C50C-407E-A947-70E740481C1C}">
                <a14:useLocalDpi xmlns:a14="http://schemas.microsoft.com/office/drawing/2010/main" val="0"/>
              </a:ext>
            </a:extLst>
          </a:blip>
          <a:srcRect l="27446" t="9213" r="21022" b="16042"/>
          <a:stretch/>
        </p:blipFill>
        <p:spPr>
          <a:xfrm>
            <a:off x="236379" y="3423995"/>
            <a:ext cx="1348239" cy="1099980"/>
          </a:xfrm>
          <a:prstGeom prst="rect">
            <a:avLst/>
          </a:prstGeom>
        </p:spPr>
      </p:pic>
      <p:sp>
        <p:nvSpPr>
          <p:cNvPr id="10" name="Rectangle 9"/>
          <p:cNvSpPr/>
          <p:nvPr/>
        </p:nvSpPr>
        <p:spPr>
          <a:xfrm>
            <a:off x="1796448" y="3454496"/>
            <a:ext cx="6811677" cy="923330"/>
          </a:xfrm>
          <a:prstGeom prst="rect">
            <a:avLst/>
          </a:prstGeom>
        </p:spPr>
        <p:txBody>
          <a:bodyPr wrap="square">
            <a:spAutoFit/>
          </a:bodyPr>
          <a:lstStyle/>
          <a:p>
            <a:r>
              <a:rPr lang="en-US" b="1" dirty="0">
                <a:solidFill>
                  <a:srgbClr val="000000"/>
                </a:solidFill>
                <a:latin typeface="Intel Clear" panose="020B0604020203020204" pitchFamily="34" charset="0"/>
                <a:ea typeface="Calibri" panose="020F0502020204030204" pitchFamily="34" charset="0"/>
                <a:cs typeface="Consolas" panose="020B0609020204030204" pitchFamily="49" charset="0"/>
              </a:rPr>
              <a:t>P</a:t>
            </a:r>
            <a:r>
              <a:rPr lang="en-US" b="1" dirty="0" smtClean="0">
                <a:solidFill>
                  <a:srgbClr val="000000"/>
                </a:solidFill>
                <a:latin typeface="Intel Clear" panose="020B0604020203020204" pitchFamily="34" charset="0"/>
                <a:ea typeface="Calibri" panose="020F0502020204030204" pitchFamily="34" charset="0"/>
                <a:cs typeface="Consolas" panose="020B0609020204030204" pitchFamily="49" charset="0"/>
              </a:rPr>
              <a:t>articipate in local site events</a:t>
            </a:r>
            <a:endParaRPr lang="en-US" sz="1600" dirty="0">
              <a:latin typeface="Consolas" panose="020B0609020204030204" pitchFamily="49" charset="0"/>
              <a:ea typeface="Calibri" panose="020F0502020204030204" pitchFamily="34" charset="0"/>
              <a:cs typeface="Consolas" panose="020B0609020204030204" pitchFamily="49" charset="0"/>
            </a:endParaRPr>
          </a:p>
          <a:p>
            <a:r>
              <a:rPr lang="en-US" dirty="0" smtClean="0">
                <a:solidFill>
                  <a:srgbClr val="000000"/>
                </a:solidFill>
                <a:latin typeface="Intel Clear" panose="020B0604020203020204" pitchFamily="34" charset="0"/>
                <a:ea typeface="Calibri" panose="020F0502020204030204" pitchFamily="34" charset="0"/>
                <a:cs typeface="Consolas" panose="020B0609020204030204" pitchFamily="49" charset="0"/>
              </a:rPr>
              <a:t>Get to know the PES IT team members at your site. Help us build an engaged and inspired team!</a:t>
            </a:r>
            <a:endParaRPr lang="en-US" sz="1600" dirty="0">
              <a:effectLst/>
              <a:latin typeface="Consolas" panose="020B0609020204030204" pitchFamily="49" charset="0"/>
              <a:ea typeface="Calibri" panose="020F0502020204030204" pitchFamily="34" charset="0"/>
              <a:cs typeface="Consolas" panose="020B0609020204030204" pitchFamily="49" charset="0"/>
            </a:endParaRPr>
          </a:p>
        </p:txBody>
      </p:sp>
    </p:spTree>
    <p:custDataLst>
      <p:tags r:id="rId1"/>
    </p:custDataLst>
    <p:extLst>
      <p:ext uri="{BB962C8B-B14F-4D97-AF65-F5344CB8AC3E}">
        <p14:creationId xmlns:p14="http://schemas.microsoft.com/office/powerpoint/2010/main" val="994080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894152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9498" y="-78154"/>
            <a:ext cx="9144000" cy="5143500"/>
          </a:xfrm>
          <a:prstGeom prst="rect">
            <a:avLst/>
          </a:prstGeom>
          <a:noFill/>
          <a:ln w="9525" cap="flat" cmpd="sng" algn="ctr">
            <a:noFill/>
            <a:prstDash val="solid"/>
            <a:round/>
            <a:headEnd type="none" w="med" len="med"/>
            <a:tailEnd type="none" w="med" len="med"/>
          </a:ln>
          <a:effectLst/>
        </p:spPr>
        <p:txBody>
          <a:bodyPr vert="horz" wrap="square" lIns="91372" tIns="45688" rIns="91372" bIns="45688" numCol="1" rtlCol="0" anchor="t" anchorCtr="1" compatLnSpc="1">
            <a:prstTxWarp prst="textNoShape">
              <a:avLst/>
            </a:prstTxWarp>
            <a:spAutoFit/>
          </a:bodyPr>
          <a:lstStyle/>
          <a:p>
            <a:pPr algn="ctr" defTabSz="914400" fontAlgn="base">
              <a:lnSpc>
                <a:spcPct val="95000"/>
              </a:lnSpc>
              <a:spcBef>
                <a:spcPct val="30000"/>
              </a:spcBef>
              <a:spcAft>
                <a:spcPct val="0"/>
              </a:spcAft>
              <a:buClr>
                <a:prstClr val="black"/>
              </a:buClr>
              <a:buFont typeface="Wingdings" pitchFamily="2" charset="2"/>
              <a:buNone/>
            </a:pPr>
            <a:endParaRPr lang="en-US" sz="2000">
              <a:solidFill>
                <a:srgbClr val="FFFFFF"/>
              </a:solidFill>
              <a:effectLst>
                <a:outerShdw blurRad="38100" dist="38100" dir="2700000" algn="tl">
                  <a:srgbClr val="000000">
                    <a:alpha val="43137"/>
                  </a:srgbClr>
                </a:outerShdw>
              </a:effectLst>
              <a:latin typeface="Arial Narrow" pitchFamily="34" charset="0"/>
              <a:cs typeface="Arial" charset="0"/>
            </a:endParaRPr>
          </a:p>
        </p:txBody>
      </p:sp>
      <p:graphicFrame>
        <p:nvGraphicFramePr>
          <p:cNvPr id="6" name="Table 5"/>
          <p:cNvGraphicFramePr>
            <a:graphicFrameLocks noGrp="1"/>
          </p:cNvGraphicFramePr>
          <p:nvPr>
            <p:extLst/>
          </p:nvPr>
        </p:nvGraphicFramePr>
        <p:xfrm>
          <a:off x="59498" y="408956"/>
          <a:ext cx="9025004" cy="4322942"/>
        </p:xfrm>
        <a:graphic>
          <a:graphicData uri="http://schemas.openxmlformats.org/drawingml/2006/table">
            <a:tbl>
              <a:tblPr firstRow="1" bandRow="1">
                <a:tableStyleId>{2D5ABB26-0587-4C30-8999-92F81FD0307C}</a:tableStyleId>
              </a:tblPr>
              <a:tblGrid>
                <a:gridCol w="402198">
                  <a:extLst>
                    <a:ext uri="{9D8B030D-6E8A-4147-A177-3AD203B41FA5}">
                      <a16:colId xmlns="" xmlns:a16="http://schemas.microsoft.com/office/drawing/2014/main" val="1793521926"/>
                    </a:ext>
                  </a:extLst>
                </a:gridCol>
                <a:gridCol w="2520323">
                  <a:extLst>
                    <a:ext uri="{9D8B030D-6E8A-4147-A177-3AD203B41FA5}">
                      <a16:colId xmlns="" xmlns:a16="http://schemas.microsoft.com/office/drawing/2014/main" val="1159924567"/>
                    </a:ext>
                  </a:extLst>
                </a:gridCol>
                <a:gridCol w="6102483">
                  <a:extLst>
                    <a:ext uri="{9D8B030D-6E8A-4147-A177-3AD203B41FA5}">
                      <a16:colId xmlns="" xmlns:a16="http://schemas.microsoft.com/office/drawing/2014/main" val="2665807004"/>
                    </a:ext>
                  </a:extLst>
                </a:gridCol>
              </a:tblGrid>
              <a:tr h="481888">
                <a:tc>
                  <a:txBody>
                    <a:bodyPr/>
                    <a:lstStyle/>
                    <a:p>
                      <a:pPr marL="0" marR="0" lvl="0" indent="0" algn="ctr" defTabSz="60958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a:solidFill>
                            <a:schemeClr val="bg1"/>
                          </a:solidFill>
                          <a:latin typeface="Intel Clear Pro" panose="020B0804020202060201" pitchFamily="34" charset="0"/>
                          <a:ea typeface="Intel Clear Pro" panose="020B0804020202060201" pitchFamily="34" charset="0"/>
                          <a:cs typeface="Intel Clear Pro" panose="020B0804020202060201" pitchFamily="34" charset="0"/>
                        </a:rPr>
                        <a:t>SO#</a:t>
                      </a:r>
                    </a:p>
                  </a:txBody>
                  <a:tcPr marL="68580" marR="68580" marT="34290" marB="34290" anchor="ctr">
                    <a:lnL w="127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rgbClr val="0071C5"/>
                    </a:solidFill>
                  </a:tcPr>
                </a:tc>
                <a:tc>
                  <a:txBody>
                    <a:bodyPr/>
                    <a:lstStyle/>
                    <a:p>
                      <a:pPr marL="0" marR="0" lvl="0" indent="0" algn="ctr" defTabSz="60958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a:solidFill>
                            <a:schemeClr val="bg1"/>
                          </a:solidFill>
                          <a:latin typeface="Intel Clear Pro" panose="020B0804020202060201" pitchFamily="34" charset="0"/>
                          <a:ea typeface="Intel Clear Pro" panose="020B0804020202060201" pitchFamily="34" charset="0"/>
                          <a:cs typeface="Intel Clear Pro" panose="020B0804020202060201" pitchFamily="34" charset="0"/>
                        </a:rPr>
                        <a:t>Strategic Objectives</a:t>
                      </a:r>
                    </a:p>
                  </a:txBody>
                  <a:tcPr marL="68580" marR="68580" marT="34290" marB="3429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rgbClr val="0071C5"/>
                    </a:solidFill>
                  </a:tcPr>
                </a:tc>
                <a:tc>
                  <a:txBody>
                    <a:bodyPr/>
                    <a:lstStyle/>
                    <a:p>
                      <a:pPr marL="0" indent="0" algn="ctr" defTabSz="609585" rtl="0" eaLnBrk="1" latinLnBrk="0" hangingPunct="1">
                        <a:buFont typeface="Arial" panose="020B0604020202020204" pitchFamily="34" charset="0"/>
                        <a:buNone/>
                      </a:pPr>
                      <a:r>
                        <a:rPr lang="en-US" sz="1600" b="1" kern="1200" dirty="0">
                          <a:solidFill>
                            <a:schemeClr val="bg1"/>
                          </a:solidFill>
                          <a:latin typeface="Intel Clear Pro" panose="020B0804020202060201" pitchFamily="34" charset="0"/>
                          <a:ea typeface="Intel Clear Pro" panose="020B0804020202060201" pitchFamily="34" charset="0"/>
                          <a:cs typeface="Intel Clear Pro" panose="020B0804020202060201" pitchFamily="34" charset="0"/>
                        </a:rPr>
                        <a:t>Key</a:t>
                      </a:r>
                      <a:r>
                        <a:rPr lang="en-US" sz="1600" b="1" kern="1200" baseline="0" dirty="0">
                          <a:solidFill>
                            <a:schemeClr val="bg1"/>
                          </a:solidFill>
                          <a:latin typeface="Intel Clear Pro" panose="020B0804020202060201" pitchFamily="34" charset="0"/>
                          <a:ea typeface="Intel Clear Pro" panose="020B0804020202060201" pitchFamily="34" charset="0"/>
                          <a:cs typeface="Intel Clear Pro" panose="020B0804020202060201" pitchFamily="34" charset="0"/>
                        </a:rPr>
                        <a:t> Initiatives</a:t>
                      </a:r>
                      <a:endParaRPr lang="en-US" sz="1600" b="1" kern="1200" dirty="0">
                        <a:solidFill>
                          <a:schemeClr val="bg1"/>
                        </a:solidFill>
                        <a:latin typeface="Intel Clear Pro" panose="020B0804020202060201" pitchFamily="34" charset="0"/>
                        <a:ea typeface="Intel Clear Pro" panose="020B0804020202060201" pitchFamily="34" charset="0"/>
                        <a:cs typeface="Intel Clear Pro" panose="020B0804020202060201" pitchFamily="34" charset="0"/>
                      </a:endParaRPr>
                    </a:p>
                  </a:txBody>
                  <a:tcPr marL="68580" marR="68580" marT="34290" marB="34290" anchor="ctr">
                    <a:lnL w="762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B w="12700" cap="flat" cmpd="sng" algn="ctr">
                      <a:solidFill>
                        <a:schemeClr val="bg1"/>
                      </a:solidFill>
                      <a:prstDash val="solid"/>
                      <a:round/>
                      <a:headEnd type="none" w="med" len="med"/>
                      <a:tailEnd type="none" w="med" len="med"/>
                    </a:lnB>
                    <a:solidFill>
                      <a:srgbClr val="0071C5"/>
                    </a:solidFill>
                  </a:tcPr>
                </a:tc>
                <a:extLst>
                  <a:ext uri="{0D108BD9-81ED-4DB2-BD59-A6C34878D82A}">
                    <a16:rowId xmlns="" xmlns:a16="http://schemas.microsoft.com/office/drawing/2014/main" val="1538870910"/>
                  </a:ext>
                </a:extLst>
              </a:tr>
              <a:tr h="69974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dirty="0">
                          <a:solidFill>
                            <a:schemeClr val="tx2"/>
                          </a:solidFill>
                          <a:latin typeface="Intel Clear Pro" panose="020B0804020202060201" pitchFamily="34" charset="0"/>
                          <a:ea typeface="Intel Clear Pro" panose="020B0804020202060201" pitchFamily="34" charset="0"/>
                          <a:cs typeface="Intel Clear Pro" panose="020B0804020202060201" pitchFamily="34" charset="0"/>
                        </a:rPr>
                        <a:t>SO #1</a:t>
                      </a:r>
                    </a:p>
                  </a:txBody>
                  <a:tcPr marL="68580" marR="68580" marT="34290" marB="34290" anchor="ctr">
                    <a:lnL>
                      <a:noFill/>
                    </a:lnL>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b="1" dirty="0">
                        <a:solidFill>
                          <a:schemeClr val="tx1"/>
                        </a:solidFill>
                      </a:endParaRPr>
                    </a:p>
                  </a:txBody>
                  <a:tcPr marL="68580" marR="68580" marT="34290" marB="34290" anchor="ct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228600" marR="0" lvl="0" indent="-228600" algn="l" defTabSz="609585" rtl="0" eaLnBrk="1" fontAlgn="auto" latinLnBrk="0" hangingPunct="1">
                        <a:lnSpc>
                          <a:spcPct val="100000"/>
                        </a:lnSpc>
                        <a:spcBef>
                          <a:spcPts val="0"/>
                        </a:spcBef>
                        <a:spcAft>
                          <a:spcPts val="0"/>
                        </a:spcAft>
                        <a:buClrTx/>
                        <a:buSzTx/>
                        <a:buFont typeface="+mj-lt"/>
                        <a:buAutoNum type="arabicPeriod"/>
                        <a:tabLst/>
                        <a:defRPr/>
                      </a:pPr>
                      <a:r>
                        <a:rPr lang="en-US" sz="900" kern="1200" dirty="0">
                          <a:solidFill>
                            <a:schemeClr val="tx1"/>
                          </a:solidFill>
                          <a:effectLst/>
                        </a:rPr>
                        <a:t>Apply IT innovation, expertise, and proof points of</a:t>
                      </a:r>
                      <a:r>
                        <a:rPr lang="en-US" sz="900" kern="1200" baseline="0" dirty="0">
                          <a:solidFill>
                            <a:schemeClr val="tx1"/>
                          </a:solidFill>
                          <a:effectLst/>
                        </a:rPr>
                        <a:t> Intel products </a:t>
                      </a:r>
                      <a:r>
                        <a:rPr lang="en-US" sz="900" kern="1200" dirty="0">
                          <a:solidFill>
                            <a:schemeClr val="tx1"/>
                          </a:solidFill>
                          <a:effectLst/>
                        </a:rPr>
                        <a:t>to create and advance Intel’s business models, solutions and services in the market</a:t>
                      </a:r>
                      <a:endParaRPr lang="en-US" sz="900" strike="sngStrike" kern="1200" dirty="0">
                        <a:solidFill>
                          <a:schemeClr val="tx1"/>
                        </a:solidFill>
                        <a:effectLst/>
                        <a:latin typeface="+mn-lt"/>
                        <a:ea typeface="+mn-ea"/>
                        <a:cs typeface="+mn-cs"/>
                      </a:endParaRPr>
                    </a:p>
                    <a:p>
                      <a:pPr marL="228600" indent="-228600" algn="l" defTabSz="609585" rtl="0" eaLnBrk="1" latinLnBrk="0" hangingPunct="1">
                        <a:buFont typeface="+mj-lt"/>
                        <a:buAutoNum type="arabicPeriod"/>
                      </a:pPr>
                      <a:r>
                        <a:rPr lang="en-US" sz="900" kern="1200" dirty="0">
                          <a:solidFill>
                            <a:schemeClr val="tx1"/>
                          </a:solidFill>
                          <a:effectLst/>
                        </a:rPr>
                        <a:t>Unlock the value of M&amp;A faster through standard integration models and processes</a:t>
                      </a:r>
                    </a:p>
                  </a:txBody>
                  <a:tcPr marL="68580" marR="68580" marT="34290" marB="34290" anchor="ctr">
                    <a:lnR w="381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extLst>
                  <a:ext uri="{0D108BD9-81ED-4DB2-BD59-A6C34878D82A}">
                    <a16:rowId xmlns="" xmlns:a16="http://schemas.microsoft.com/office/drawing/2014/main" val="2470623468"/>
                  </a:ext>
                </a:extLst>
              </a:tr>
              <a:tr h="69723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kern="1200" baseline="0" dirty="0">
                          <a:solidFill>
                            <a:schemeClr val="tx2"/>
                          </a:solidFill>
                          <a:latin typeface="Intel Clear Pro" panose="020B0804020202060201" pitchFamily="34" charset="0"/>
                          <a:ea typeface="Intel Clear Pro" panose="020B0804020202060201" pitchFamily="34" charset="0"/>
                          <a:cs typeface="Intel Clear Pro" panose="020B0804020202060201" pitchFamily="34" charset="0"/>
                        </a:rPr>
                        <a:t>SO #2</a:t>
                      </a:r>
                    </a:p>
                  </a:txBody>
                  <a:tcPr marL="68580" marR="68580" marT="34290" marB="34290" anchor="ctr">
                    <a:lnL>
                      <a:noFill/>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b="1" kern="1200" baseline="0" dirty="0">
                        <a:solidFill>
                          <a:schemeClr val="tx1"/>
                        </a:solidFill>
                        <a:latin typeface="+mn-lt"/>
                        <a:ea typeface="+mn-ea"/>
                        <a:cs typeface="+mn-cs"/>
                      </a:endParaRPr>
                    </a:p>
                  </a:txBody>
                  <a:tcPr marL="68580" marR="68580" marT="34290" marB="3429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228600" lvl="0" indent="-228600">
                        <a:buFont typeface="+mj-lt"/>
                        <a:buAutoNum type="arabicPeriod" startAt="3"/>
                      </a:pPr>
                      <a:r>
                        <a:rPr lang="en-US" sz="900" dirty="0">
                          <a:solidFill>
                            <a:schemeClr val="tx1"/>
                          </a:solidFill>
                        </a:rPr>
                        <a:t>Enable a data driven decision making culture by delivering foundational capabilities</a:t>
                      </a:r>
                      <a:r>
                        <a:rPr lang="en-US" sz="900" strike="noStrike" baseline="0" dirty="0">
                          <a:solidFill>
                            <a:schemeClr val="tx1"/>
                          </a:solidFill>
                        </a:rPr>
                        <a:t> with </a:t>
                      </a:r>
                      <a:r>
                        <a:rPr lang="en-US" sz="900" b="0" kern="1200" dirty="0">
                          <a:solidFill>
                            <a:schemeClr val="tx1"/>
                          </a:solidFill>
                          <a:effectLst/>
                          <a:latin typeface="+mn-lt"/>
                          <a:ea typeface="+mn-ea"/>
                          <a:cs typeface="+mn-cs"/>
                        </a:rPr>
                        <a:t>end to end </a:t>
                      </a:r>
                      <a:r>
                        <a:rPr lang="en-US" sz="900" b="0" strike="noStrike" kern="1200" dirty="0">
                          <a:solidFill>
                            <a:schemeClr val="tx1"/>
                          </a:solidFill>
                          <a:effectLst/>
                          <a:latin typeface="+mn-lt"/>
                          <a:ea typeface="+mn-ea"/>
                          <a:cs typeface="+mn-cs"/>
                        </a:rPr>
                        <a:t>connected</a:t>
                      </a:r>
                      <a:r>
                        <a:rPr lang="en-US" sz="900" b="1" kern="1200" dirty="0">
                          <a:solidFill>
                            <a:schemeClr val="tx1"/>
                          </a:solidFill>
                          <a:effectLst/>
                          <a:latin typeface="+mn-lt"/>
                          <a:ea typeface="+mn-ea"/>
                          <a:cs typeface="+mn-cs"/>
                        </a:rPr>
                        <a:t> </a:t>
                      </a:r>
                      <a:r>
                        <a:rPr lang="en-US" sz="900" strike="noStrike" baseline="0" dirty="0">
                          <a:solidFill>
                            <a:schemeClr val="tx1"/>
                          </a:solidFill>
                        </a:rPr>
                        <a:t>data </a:t>
                      </a:r>
                      <a:r>
                        <a:rPr lang="en-US" sz="900" dirty="0">
                          <a:solidFill>
                            <a:schemeClr val="tx1"/>
                          </a:solidFill>
                        </a:rPr>
                        <a:t>and analytics services</a:t>
                      </a:r>
                    </a:p>
                    <a:p>
                      <a:pPr marL="228600" marR="0" lvl="0" indent="-228600" algn="l" defTabSz="457189" rtl="0" eaLnBrk="1" fontAlgn="auto" latinLnBrk="0" hangingPunct="1">
                        <a:lnSpc>
                          <a:spcPct val="100000"/>
                        </a:lnSpc>
                        <a:spcBef>
                          <a:spcPts val="0"/>
                        </a:spcBef>
                        <a:spcAft>
                          <a:spcPts val="0"/>
                        </a:spcAft>
                        <a:buClrTx/>
                        <a:buSzTx/>
                        <a:buFont typeface="+mj-lt"/>
                        <a:buAutoNum type="arabicPeriod" startAt="3"/>
                        <a:tabLst/>
                        <a:defRPr/>
                      </a:pPr>
                      <a:r>
                        <a:rPr lang="en-US" sz="900" dirty="0">
                          <a:solidFill>
                            <a:schemeClr val="tx1"/>
                          </a:solidFill>
                        </a:rPr>
                        <a:t>Lead enterprise-wide definition and digital transformation of our end-to-end business processes to increase agility and velocity</a:t>
                      </a:r>
                    </a:p>
                    <a:p>
                      <a:pPr marL="228600" marR="0" lvl="0" indent="-228600" algn="l" defTabSz="457189" rtl="0" eaLnBrk="1" fontAlgn="auto" latinLnBrk="0" hangingPunct="1">
                        <a:lnSpc>
                          <a:spcPct val="100000"/>
                        </a:lnSpc>
                        <a:spcBef>
                          <a:spcPts val="0"/>
                        </a:spcBef>
                        <a:spcAft>
                          <a:spcPts val="0"/>
                        </a:spcAft>
                        <a:buClrTx/>
                        <a:buSzTx/>
                        <a:buFont typeface="+mj-lt"/>
                        <a:buAutoNum type="arabicPeriod" startAt="3"/>
                        <a:tabLst/>
                        <a:defRPr/>
                      </a:pPr>
                      <a:r>
                        <a:rPr lang="en-US" sz="900" dirty="0">
                          <a:solidFill>
                            <a:schemeClr val="tx1"/>
                          </a:solidFill>
                        </a:rPr>
                        <a:t>Deliver insights and solutions to radically improve how Intel designs, manufactures, sells and delivers its products</a:t>
                      </a:r>
                      <a:r>
                        <a:rPr lang="en-US" sz="900" dirty="0">
                          <a:solidFill>
                            <a:srgbClr val="C00000"/>
                          </a:solidFill>
                        </a:rPr>
                        <a:t> </a:t>
                      </a:r>
                    </a:p>
                  </a:txBody>
                  <a:tcPr marL="68580" marR="68580" marT="34290" marB="34290" anchor="ctr">
                    <a:lnR w="381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extLst>
                  <a:ext uri="{0D108BD9-81ED-4DB2-BD59-A6C34878D82A}">
                    <a16:rowId xmlns="" xmlns:a16="http://schemas.microsoft.com/office/drawing/2014/main" val="1482421092"/>
                  </a:ext>
                </a:extLst>
              </a:tr>
              <a:tr h="555735">
                <a:tc>
                  <a:txBody>
                    <a:bodyPr/>
                    <a:lstStyle/>
                    <a:p>
                      <a:pPr marL="0" indent="0" algn="l" defTabSz="609585" rtl="0" eaLnBrk="1" latinLnBrk="0" hangingPunct="1">
                        <a:buFont typeface="Arial" panose="020B0604020202020204" pitchFamily="34" charset="0"/>
                        <a:buNone/>
                      </a:pPr>
                      <a:r>
                        <a:rPr lang="en-US" sz="1400" b="1" kern="1200" dirty="0">
                          <a:solidFill>
                            <a:schemeClr val="tx2"/>
                          </a:solidFill>
                          <a:latin typeface="Intel Clear Pro" panose="020B0804020202060201" pitchFamily="34" charset="0"/>
                          <a:ea typeface="Intel Clear Pro" panose="020B0804020202060201" pitchFamily="34" charset="0"/>
                          <a:cs typeface="Intel Clear Pro" panose="020B0804020202060201" pitchFamily="34" charset="0"/>
                        </a:rPr>
                        <a:t>SO #3</a:t>
                      </a:r>
                    </a:p>
                  </a:txBody>
                  <a:tcPr marL="68580" marR="68580" marT="34290" marB="34290" anchor="ctr">
                    <a:lnL>
                      <a:noFill/>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indent="0" algn="l" defTabSz="609585" rtl="0" eaLnBrk="1" latinLnBrk="0" hangingPunct="1">
                        <a:buFont typeface="Arial" panose="020B0604020202020204" pitchFamily="34" charset="0"/>
                        <a:buNone/>
                      </a:pPr>
                      <a:endParaRPr lang="en-US" sz="1100" b="1" kern="1200" dirty="0">
                        <a:solidFill>
                          <a:schemeClr val="tx1"/>
                        </a:solidFill>
                        <a:latin typeface="+mn-lt"/>
                        <a:ea typeface="+mn-ea"/>
                        <a:cs typeface="+mn-cs"/>
                      </a:endParaRPr>
                    </a:p>
                  </a:txBody>
                  <a:tcPr marL="68580" marR="68580" marT="34290" marB="3429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228600" marR="0" lvl="0" indent="-228600" algn="l" defTabSz="609585" rtl="0" eaLnBrk="1" fontAlgn="auto" latinLnBrk="0" hangingPunct="1">
                        <a:lnSpc>
                          <a:spcPct val="100000"/>
                        </a:lnSpc>
                        <a:spcBef>
                          <a:spcPts val="0"/>
                        </a:spcBef>
                        <a:spcAft>
                          <a:spcPts val="0"/>
                        </a:spcAft>
                        <a:buClrTx/>
                        <a:buSzTx/>
                        <a:buFont typeface="+mj-lt"/>
                        <a:buAutoNum type="arabicPeriod" startAt="6"/>
                        <a:tabLst/>
                        <a:defRPr/>
                      </a:pPr>
                      <a:r>
                        <a:rPr lang="en-US" sz="900" kern="1200" dirty="0">
                          <a:solidFill>
                            <a:schemeClr val="tx1"/>
                          </a:solidFill>
                        </a:rPr>
                        <a:t>Increase Intel employee productivity by optimizing user experiences for critical end-user IT services</a:t>
                      </a:r>
                    </a:p>
                    <a:p>
                      <a:pPr marL="228600" marR="0" lvl="0" indent="-228600" algn="l" defTabSz="609585" rtl="0" eaLnBrk="1" fontAlgn="auto" latinLnBrk="0" hangingPunct="1">
                        <a:lnSpc>
                          <a:spcPct val="100000"/>
                        </a:lnSpc>
                        <a:spcBef>
                          <a:spcPts val="0"/>
                        </a:spcBef>
                        <a:spcAft>
                          <a:spcPts val="0"/>
                        </a:spcAft>
                        <a:buClrTx/>
                        <a:buSzTx/>
                        <a:buFont typeface="+mj-lt"/>
                        <a:buAutoNum type="arabicPeriod" startAt="6"/>
                        <a:tabLst/>
                        <a:defRPr/>
                      </a:pPr>
                      <a:r>
                        <a:rPr lang="en-US" sz="900" u="none" strike="noStrike" dirty="0">
                          <a:effectLst/>
                        </a:rPr>
                        <a:t>Enable Intel employees to seamlessly work from anywhere via any device through easy-to-use, cloud-enabled integrated solutions</a:t>
                      </a:r>
                      <a:endParaRPr lang="en-US" sz="900" b="1" i="0" u="none" strike="noStrike" dirty="0">
                        <a:solidFill>
                          <a:srgbClr val="000000"/>
                        </a:solidFill>
                        <a:effectLst/>
                        <a:latin typeface="Intel Clear" panose="020B0604020203020204" pitchFamily="34" charset="0"/>
                      </a:endParaRPr>
                    </a:p>
                  </a:txBody>
                  <a:tcPr marL="68580" marR="68580" marT="34290" marB="34290" anchor="ctr">
                    <a:lnR w="381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extLst>
                  <a:ext uri="{0D108BD9-81ED-4DB2-BD59-A6C34878D82A}">
                    <a16:rowId xmlns="" xmlns:a16="http://schemas.microsoft.com/office/drawing/2014/main" val="2488386017"/>
                  </a:ext>
                </a:extLst>
              </a:tr>
              <a:tr h="80249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dirty="0">
                          <a:solidFill>
                            <a:schemeClr val="tx2"/>
                          </a:solidFill>
                          <a:latin typeface="Intel Clear Pro" panose="020B0804020202060201" pitchFamily="34" charset="0"/>
                          <a:ea typeface="Intel Clear Pro" panose="020B0804020202060201" pitchFamily="34" charset="0"/>
                          <a:cs typeface="Intel Clear Pro" panose="020B0804020202060201" pitchFamily="34" charset="0"/>
                        </a:rPr>
                        <a:t>SO #4</a:t>
                      </a:r>
                    </a:p>
                  </a:txBody>
                  <a:tcPr marL="68580" marR="68580" marT="34290" marB="34290" anchor="ctr">
                    <a:lnL>
                      <a:noFill/>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b="1" dirty="0"/>
                    </a:p>
                  </a:txBody>
                  <a:tcPr marL="68580" marR="68580" marT="34290" marB="3429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228600" marR="0" lvl="0" indent="-228600" algn="l" defTabSz="609585" rtl="0" eaLnBrk="1" fontAlgn="auto" latinLnBrk="0" hangingPunct="1">
                        <a:lnSpc>
                          <a:spcPct val="100000"/>
                        </a:lnSpc>
                        <a:spcBef>
                          <a:spcPts val="0"/>
                        </a:spcBef>
                        <a:spcAft>
                          <a:spcPts val="0"/>
                        </a:spcAft>
                        <a:buClrTx/>
                        <a:buSzTx/>
                        <a:buFont typeface="+mj-lt"/>
                        <a:buAutoNum type="arabicPeriod" startAt="8"/>
                        <a:tabLst/>
                        <a:defRPr/>
                      </a:pPr>
                      <a:r>
                        <a:rPr lang="en-US" sz="900" kern="1200" dirty="0">
                          <a:solidFill>
                            <a:schemeClr val="tx1"/>
                          </a:solidFill>
                        </a:rPr>
                        <a:t>Drive best-in-class</a:t>
                      </a:r>
                      <a:r>
                        <a:rPr lang="en-US" sz="900" kern="1200" baseline="0" dirty="0">
                          <a:solidFill>
                            <a:schemeClr val="tx1"/>
                          </a:solidFill>
                        </a:rPr>
                        <a:t> </a:t>
                      </a:r>
                      <a:r>
                        <a:rPr lang="en-US" sz="900" kern="1200" dirty="0">
                          <a:solidFill>
                            <a:schemeClr val="tx1"/>
                          </a:solidFill>
                        </a:rPr>
                        <a:t>operational performance through</a:t>
                      </a:r>
                      <a:r>
                        <a:rPr lang="en-US" sz="900" b="1" strike="noStrike" kern="1200" dirty="0">
                          <a:solidFill>
                            <a:srgbClr val="C00000"/>
                          </a:solidFill>
                        </a:rPr>
                        <a:t> </a:t>
                      </a:r>
                      <a:r>
                        <a:rPr lang="en-US" sz="900" kern="1200" dirty="0">
                          <a:solidFill>
                            <a:schemeClr val="tx1"/>
                          </a:solidFill>
                        </a:rPr>
                        <a:t>mature ITIL adoption</a:t>
                      </a:r>
                      <a:r>
                        <a:rPr lang="en-US" sz="900" b="1" kern="1200" dirty="0">
                          <a:solidFill>
                            <a:schemeClr val="tx1"/>
                          </a:solidFill>
                        </a:rPr>
                        <a:t>,</a:t>
                      </a:r>
                      <a:r>
                        <a:rPr lang="en-US" sz="900" b="1" kern="1200" baseline="0" dirty="0">
                          <a:solidFill>
                            <a:srgbClr val="C00000"/>
                          </a:solidFill>
                        </a:rPr>
                        <a:t> </a:t>
                      </a:r>
                      <a:r>
                        <a:rPr lang="en-US" sz="900" kern="1200" dirty="0">
                          <a:solidFill>
                            <a:schemeClr val="tx1"/>
                          </a:solidFill>
                        </a:rPr>
                        <a:t>consistent metrics </a:t>
                      </a:r>
                      <a:r>
                        <a:rPr lang="en-US" sz="900" b="0" kern="1200" dirty="0">
                          <a:solidFill>
                            <a:schemeClr val="tx1"/>
                          </a:solidFill>
                        </a:rPr>
                        <a:t>and automation</a:t>
                      </a:r>
                    </a:p>
                    <a:p>
                      <a:pPr marL="228600" marR="0" lvl="0" indent="-228600" algn="l" defTabSz="609585" rtl="0" eaLnBrk="1" fontAlgn="auto" latinLnBrk="0" hangingPunct="1">
                        <a:lnSpc>
                          <a:spcPct val="100000"/>
                        </a:lnSpc>
                        <a:spcBef>
                          <a:spcPts val="0"/>
                        </a:spcBef>
                        <a:spcAft>
                          <a:spcPts val="0"/>
                        </a:spcAft>
                        <a:buClrTx/>
                        <a:buSzTx/>
                        <a:buFont typeface="+mj-lt"/>
                        <a:buAutoNum type="arabicPeriod" startAt="8"/>
                        <a:tabLst/>
                        <a:defRPr/>
                      </a:pPr>
                      <a:r>
                        <a:rPr lang="en-US" sz="900" b="0" kern="1200" dirty="0">
                          <a:solidFill>
                            <a:schemeClr val="tx1"/>
                          </a:solidFill>
                          <a:effectLst/>
                          <a:latin typeface="+mn-lt"/>
                          <a:ea typeface="+mn-ea"/>
                          <a:cs typeface="+mn-cs"/>
                        </a:rPr>
                        <a:t>Establish Enterprise PMO to lead a value-driven prioritization process and institute DevOps for all solutions</a:t>
                      </a:r>
                    </a:p>
                    <a:p>
                      <a:pPr marL="228600" marR="0" lvl="0" indent="-228600" algn="l" defTabSz="609585" rtl="0" eaLnBrk="1" fontAlgn="auto" latinLnBrk="0" hangingPunct="1">
                        <a:lnSpc>
                          <a:spcPct val="100000"/>
                        </a:lnSpc>
                        <a:spcBef>
                          <a:spcPts val="0"/>
                        </a:spcBef>
                        <a:spcAft>
                          <a:spcPts val="0"/>
                        </a:spcAft>
                        <a:buClrTx/>
                        <a:buSzTx/>
                        <a:buFont typeface="+mj-lt"/>
                        <a:buAutoNum type="arabicPeriod" startAt="8"/>
                        <a:tabLst/>
                        <a:defRPr/>
                      </a:pPr>
                      <a:r>
                        <a:rPr lang="en-US" sz="900" kern="1200" dirty="0">
                          <a:solidFill>
                            <a:schemeClr val="tx1"/>
                          </a:solidFill>
                        </a:rPr>
                        <a:t>Drive operational productivity and IT portfolio lifecycle management to reduce run costs</a:t>
                      </a:r>
                    </a:p>
                    <a:p>
                      <a:pPr marL="228600" marR="0" lvl="0" indent="-228600" algn="l" defTabSz="609585" rtl="0" eaLnBrk="1" fontAlgn="auto" latinLnBrk="0" hangingPunct="1">
                        <a:lnSpc>
                          <a:spcPct val="100000"/>
                        </a:lnSpc>
                        <a:spcBef>
                          <a:spcPts val="0"/>
                        </a:spcBef>
                        <a:spcAft>
                          <a:spcPts val="0"/>
                        </a:spcAft>
                        <a:buClrTx/>
                        <a:buSzTx/>
                        <a:buFont typeface="+mj-lt"/>
                        <a:buAutoNum type="arabicPeriod" startAt="8"/>
                        <a:tabLst/>
                        <a:defRPr/>
                      </a:pPr>
                      <a:r>
                        <a:rPr lang="en-US" sz="900" kern="1200" dirty="0">
                          <a:solidFill>
                            <a:schemeClr val="tx1"/>
                          </a:solidFill>
                        </a:rPr>
                        <a:t>Simplify IT landscape by establishing and governing enterprise reference architecture aligned to business needs</a:t>
                      </a:r>
                    </a:p>
                    <a:p>
                      <a:pPr marL="228600" marR="0" lvl="0" indent="-228600" algn="l" defTabSz="609585" rtl="0" eaLnBrk="1" fontAlgn="auto" latinLnBrk="0" hangingPunct="1">
                        <a:lnSpc>
                          <a:spcPct val="100000"/>
                        </a:lnSpc>
                        <a:spcBef>
                          <a:spcPts val="0"/>
                        </a:spcBef>
                        <a:spcAft>
                          <a:spcPts val="0"/>
                        </a:spcAft>
                        <a:buClrTx/>
                        <a:buSzTx/>
                        <a:buFont typeface="+mj-lt"/>
                        <a:buAutoNum type="arabicPeriod" startAt="8"/>
                        <a:tabLst/>
                        <a:defRPr/>
                      </a:pPr>
                      <a:r>
                        <a:rPr lang="en-US" sz="900" kern="1200" dirty="0">
                          <a:solidFill>
                            <a:schemeClr val="tx1"/>
                          </a:solidFill>
                        </a:rPr>
                        <a:t>Keep Intel legal and secure and protect IP with robust security, privacy and</a:t>
                      </a:r>
                      <a:r>
                        <a:rPr lang="en-US" sz="900" kern="1200" baseline="0" dirty="0">
                          <a:solidFill>
                            <a:schemeClr val="tx1"/>
                          </a:solidFill>
                        </a:rPr>
                        <a:t> c</a:t>
                      </a:r>
                      <a:r>
                        <a:rPr lang="en-US" sz="900" kern="1200" dirty="0">
                          <a:solidFill>
                            <a:schemeClr val="tx1"/>
                          </a:solidFill>
                        </a:rPr>
                        <a:t>ompliance capabilities</a:t>
                      </a:r>
                    </a:p>
                  </a:txBody>
                  <a:tcPr marL="68580" marR="68580" marT="34290" marB="34290" anchor="ctr">
                    <a:lnR w="381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extLst>
                  <a:ext uri="{0D108BD9-81ED-4DB2-BD59-A6C34878D82A}">
                    <a16:rowId xmlns="" xmlns:a16="http://schemas.microsoft.com/office/drawing/2014/main" val="175732446"/>
                  </a:ext>
                </a:extLst>
              </a:tr>
              <a:tr h="802494">
                <a:tc>
                  <a:txBody>
                    <a:bodyPr/>
                    <a:lstStyle/>
                    <a:p>
                      <a:pPr marL="0" marR="0" lvl="0" indent="0" algn="l" defTabSz="60958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1" dirty="0">
                          <a:solidFill>
                            <a:schemeClr val="tx2"/>
                          </a:solidFill>
                          <a:latin typeface="Intel Clear Pro" panose="020B0804020202060201" pitchFamily="34" charset="0"/>
                          <a:ea typeface="Intel Clear Pro" panose="020B0804020202060201" pitchFamily="34" charset="0"/>
                          <a:cs typeface="Intel Clear Pro" panose="020B0804020202060201" pitchFamily="34" charset="0"/>
                        </a:rPr>
                        <a:t>SO #5</a:t>
                      </a:r>
                    </a:p>
                  </a:txBody>
                  <a:tcPr marL="68580" marR="68580" marT="34290" marB="3429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09585"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b="1" dirty="0">
                        <a:solidFill>
                          <a:schemeClr val="tx1"/>
                        </a:solidFill>
                      </a:endParaRPr>
                    </a:p>
                  </a:txBody>
                  <a:tcPr marL="68580" marR="68580" marT="34290" marB="3429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marR="0" lvl="0" indent="-228600" algn="l" defTabSz="609585" rtl="0" eaLnBrk="1" fontAlgn="auto" latinLnBrk="0" hangingPunct="1">
                        <a:lnSpc>
                          <a:spcPct val="100000"/>
                        </a:lnSpc>
                        <a:spcBef>
                          <a:spcPts val="0"/>
                        </a:spcBef>
                        <a:spcAft>
                          <a:spcPts val="0"/>
                        </a:spcAft>
                        <a:buClrTx/>
                        <a:buSzTx/>
                        <a:buFont typeface="+mj-lt"/>
                        <a:buAutoNum type="arabicPeriod" startAt="13"/>
                        <a:tabLst/>
                        <a:defRPr/>
                      </a:pPr>
                      <a:r>
                        <a:rPr lang="en-US" sz="900" kern="1200" baseline="0" dirty="0">
                          <a:solidFill>
                            <a:schemeClr val="tx1"/>
                          </a:solidFill>
                        </a:rPr>
                        <a:t>Promote employee growth through robust career planning, development opportunities, and investing in leadership through domain knowledge and technical skill development</a:t>
                      </a:r>
                    </a:p>
                    <a:p>
                      <a:pPr marL="228600" indent="-228600" algn="l" defTabSz="609585" rtl="0" eaLnBrk="1" latinLnBrk="0" hangingPunct="1">
                        <a:buFont typeface="+mj-lt"/>
                        <a:buAutoNum type="arabicPeriod" startAt="13"/>
                      </a:pPr>
                      <a:r>
                        <a:rPr lang="en-US" sz="900" kern="1200" baseline="0" dirty="0">
                          <a:solidFill>
                            <a:schemeClr val="tx1"/>
                          </a:solidFill>
                        </a:rPr>
                        <a:t>Build </a:t>
                      </a:r>
                      <a:r>
                        <a:rPr lang="en-US" sz="900" b="0" kern="1200" baseline="0" dirty="0">
                          <a:solidFill>
                            <a:schemeClr val="tx1"/>
                          </a:solidFill>
                        </a:rPr>
                        <a:t>leadership</a:t>
                      </a:r>
                      <a:r>
                        <a:rPr lang="en-US" sz="900" b="1" kern="1200" baseline="0" dirty="0">
                          <a:solidFill>
                            <a:schemeClr val="tx1"/>
                          </a:solidFill>
                        </a:rPr>
                        <a:t> </a:t>
                      </a:r>
                      <a:r>
                        <a:rPr lang="en-US" sz="900" kern="1200" baseline="0" dirty="0">
                          <a:solidFill>
                            <a:schemeClr val="tx1"/>
                          </a:solidFill>
                        </a:rPr>
                        <a:t>depth through management development and succession planning</a:t>
                      </a:r>
                    </a:p>
                    <a:p>
                      <a:pPr marL="228600" marR="0" lvl="0" indent="-228600" algn="l" defTabSz="609585" rtl="0" eaLnBrk="1" fontAlgn="auto" latinLnBrk="0" hangingPunct="1">
                        <a:lnSpc>
                          <a:spcPct val="100000"/>
                        </a:lnSpc>
                        <a:spcBef>
                          <a:spcPts val="0"/>
                        </a:spcBef>
                        <a:spcAft>
                          <a:spcPts val="0"/>
                        </a:spcAft>
                        <a:buClrTx/>
                        <a:buSzTx/>
                        <a:buFont typeface="+mj-lt"/>
                        <a:buAutoNum type="arabicPeriod" startAt="13"/>
                        <a:tabLst/>
                        <a:defRPr/>
                      </a:pPr>
                      <a:r>
                        <a:rPr lang="en-US" sz="900" kern="1200" baseline="0" dirty="0">
                          <a:solidFill>
                            <a:schemeClr val="tx1"/>
                          </a:solidFill>
                        </a:rPr>
                        <a:t>Create a vibrant workforce and plan to ensure we have the right talent and capabilities while incorporating diversity and inclusion in everything we do</a:t>
                      </a:r>
                    </a:p>
                  </a:txBody>
                  <a:tcPr marL="68580" marR="68580" marT="34290" marB="34290" anchor="ctr">
                    <a:lnL>
                      <a:noFill/>
                    </a:lnL>
                    <a:lnR w="381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extLst>
                  <a:ext uri="{0D108BD9-81ED-4DB2-BD59-A6C34878D82A}">
                    <a16:rowId xmlns="" xmlns:a16="http://schemas.microsoft.com/office/drawing/2014/main" val="1604707843"/>
                  </a:ext>
                </a:extLst>
              </a:tr>
            </a:tbl>
          </a:graphicData>
        </a:graphic>
      </p:graphicFrame>
      <p:sp>
        <p:nvSpPr>
          <p:cNvPr id="7" name="Title 1"/>
          <p:cNvSpPr txBox="1">
            <a:spLocks/>
          </p:cNvSpPr>
          <p:nvPr/>
        </p:nvSpPr>
        <p:spPr>
          <a:xfrm>
            <a:off x="-59498" y="-6435"/>
            <a:ext cx="9144000" cy="448821"/>
          </a:xfrm>
          <a:prstGeom prst="rect">
            <a:avLst/>
          </a:prstGeom>
          <a:noFill/>
        </p:spPr>
        <p:txBody>
          <a:bodyPr vert="horz" lIns="0" tIns="0" rIns="0" bIns="0" rtlCol="0" anchor="t" anchorCtr="0">
            <a:noAutofit/>
          </a:bodyPr>
          <a:lstStyle>
            <a:lvl1pPr algn="l" defTabSz="457200" rtl="0" eaLnBrk="1" latinLnBrk="0" hangingPunct="1">
              <a:lnSpc>
                <a:spcPct val="100000"/>
              </a:lnSpc>
              <a:spcBef>
                <a:spcPct val="0"/>
              </a:spcBef>
              <a:buNone/>
              <a:defRPr sz="2800" b="0" i="0" kern="1200" spc="0" baseline="0">
                <a:solidFill>
                  <a:schemeClr val="tx2"/>
                </a:solidFill>
                <a:latin typeface="Intel Clear"/>
                <a:ea typeface="Intel Clear"/>
                <a:cs typeface="Intel Clear"/>
              </a:defRPr>
            </a:lvl1pPr>
          </a:lstStyle>
          <a:p>
            <a:pPr algn="ctr"/>
            <a:r>
              <a:rPr lang="en-US" sz="2550" b="1" dirty="0">
                <a:solidFill>
                  <a:srgbClr val="003C71"/>
                </a:solidFill>
                <a:latin typeface="Intel Clear Pro" charset="0"/>
                <a:ea typeface="Intel Clear Pro" charset="0"/>
                <a:cs typeface="Intel Clear Pro" charset="0"/>
              </a:rPr>
              <a:t>IT Vision:  Accelerate Intel’s Growth through Best-in-Class IT Solutions and Services </a:t>
            </a:r>
          </a:p>
        </p:txBody>
      </p:sp>
      <p:sp>
        <p:nvSpPr>
          <p:cNvPr id="8" name="Freeform 7"/>
          <p:cNvSpPr>
            <a:spLocks/>
          </p:cNvSpPr>
          <p:nvPr/>
        </p:nvSpPr>
        <p:spPr>
          <a:xfrm>
            <a:off x="669036" y="1052820"/>
            <a:ext cx="2173562" cy="562094"/>
          </a:xfrm>
          <a:custGeom>
            <a:avLst/>
            <a:gdLst>
              <a:gd name="connsiteX0" fmla="*/ 0 w 1674930"/>
              <a:gd name="connsiteY0" fmla="*/ 160878 h 965246"/>
              <a:gd name="connsiteX1" fmla="*/ 160878 w 1674930"/>
              <a:gd name="connsiteY1" fmla="*/ 0 h 965246"/>
              <a:gd name="connsiteX2" fmla="*/ 1514052 w 1674930"/>
              <a:gd name="connsiteY2" fmla="*/ 0 h 965246"/>
              <a:gd name="connsiteX3" fmla="*/ 1674930 w 1674930"/>
              <a:gd name="connsiteY3" fmla="*/ 160878 h 965246"/>
              <a:gd name="connsiteX4" fmla="*/ 1674930 w 1674930"/>
              <a:gd name="connsiteY4" fmla="*/ 804368 h 965246"/>
              <a:gd name="connsiteX5" fmla="*/ 1514052 w 1674930"/>
              <a:gd name="connsiteY5" fmla="*/ 965246 h 965246"/>
              <a:gd name="connsiteX6" fmla="*/ 160878 w 1674930"/>
              <a:gd name="connsiteY6" fmla="*/ 965246 h 965246"/>
              <a:gd name="connsiteX7" fmla="*/ 0 w 1674930"/>
              <a:gd name="connsiteY7" fmla="*/ 804368 h 965246"/>
              <a:gd name="connsiteX8" fmla="*/ 0 w 1674930"/>
              <a:gd name="connsiteY8" fmla="*/ 160878 h 96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4930" h="965246">
                <a:moveTo>
                  <a:pt x="0" y="160878"/>
                </a:moveTo>
                <a:cubicBezTo>
                  <a:pt x="0" y="72028"/>
                  <a:pt x="72028" y="0"/>
                  <a:pt x="160878" y="0"/>
                </a:cubicBezTo>
                <a:lnTo>
                  <a:pt x="1514052" y="0"/>
                </a:lnTo>
                <a:cubicBezTo>
                  <a:pt x="1602902" y="0"/>
                  <a:pt x="1674930" y="72028"/>
                  <a:pt x="1674930" y="160878"/>
                </a:cubicBezTo>
                <a:lnTo>
                  <a:pt x="1674930" y="804368"/>
                </a:lnTo>
                <a:cubicBezTo>
                  <a:pt x="1674930" y="893218"/>
                  <a:pt x="1602902" y="965246"/>
                  <a:pt x="1514052" y="965246"/>
                </a:cubicBezTo>
                <a:lnTo>
                  <a:pt x="160878" y="965246"/>
                </a:lnTo>
                <a:cubicBezTo>
                  <a:pt x="72028" y="965246"/>
                  <a:pt x="0" y="893218"/>
                  <a:pt x="0" y="804368"/>
                </a:cubicBezTo>
                <a:lnTo>
                  <a:pt x="0" y="160878"/>
                </a:lnTo>
                <a:close/>
              </a:path>
            </a:pathLst>
          </a:custGeom>
          <a:solidFill>
            <a:schemeClr val="bg1">
              <a:lumMod val="95000"/>
            </a:schemeClr>
          </a:solidFill>
          <a:ln>
            <a:solidFill>
              <a:schemeClr val="accent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7549" tIns="67549" rIns="67549" bIns="67549" numCol="1" spcCol="1270" anchor="ctr" anchorCtr="0">
            <a:noAutofit/>
          </a:bodyPr>
          <a:lstStyle/>
          <a:p>
            <a:pPr algn="ctr" defTabSz="444467">
              <a:lnSpc>
                <a:spcPts val="1900"/>
              </a:lnSpc>
              <a:spcBef>
                <a:spcPct val="0"/>
              </a:spcBef>
              <a:spcAft>
                <a:spcPct val="35000"/>
              </a:spcAft>
              <a:defRPr/>
            </a:pPr>
            <a:r>
              <a:rPr lang="en-US" sz="1500" kern="0" dirty="0">
                <a:solidFill>
                  <a:prstClr val="black"/>
                </a:solidFill>
                <a:latin typeface="Intel Clear Pro" panose="020B0804020202060201" pitchFamily="34" charset="0"/>
                <a:ea typeface="Intel Clear Pro" panose="020B0804020202060201" pitchFamily="34" charset="0"/>
                <a:cs typeface="Intel Clear Pro" panose="020B0804020202060201" pitchFamily="34" charset="0"/>
              </a:rPr>
              <a:t>Advance intel products</a:t>
            </a:r>
            <a:br>
              <a:rPr lang="en-US" sz="1500" kern="0" dirty="0">
                <a:solidFill>
                  <a:prstClr val="black"/>
                </a:solidFill>
                <a:latin typeface="Intel Clear Pro" panose="020B0804020202060201" pitchFamily="34" charset="0"/>
                <a:ea typeface="Intel Clear Pro" panose="020B0804020202060201" pitchFamily="34" charset="0"/>
                <a:cs typeface="Intel Clear Pro" panose="020B0804020202060201" pitchFamily="34" charset="0"/>
              </a:rPr>
            </a:br>
            <a:r>
              <a:rPr lang="en-US" sz="1500" kern="0" dirty="0">
                <a:solidFill>
                  <a:prstClr val="black"/>
                </a:solidFill>
                <a:latin typeface="Intel Clear Pro" panose="020B0804020202060201" pitchFamily="34" charset="0"/>
                <a:ea typeface="Intel Clear Pro" panose="020B0804020202060201" pitchFamily="34" charset="0"/>
                <a:cs typeface="Intel Clear Pro" panose="020B0804020202060201" pitchFamily="34" charset="0"/>
              </a:rPr>
              <a:t>and services in the market</a:t>
            </a:r>
          </a:p>
        </p:txBody>
      </p:sp>
      <p:sp>
        <p:nvSpPr>
          <p:cNvPr id="9" name="Freeform 8"/>
          <p:cNvSpPr>
            <a:spLocks/>
          </p:cNvSpPr>
          <p:nvPr/>
        </p:nvSpPr>
        <p:spPr>
          <a:xfrm>
            <a:off x="669036" y="1751436"/>
            <a:ext cx="2173562" cy="562094"/>
          </a:xfrm>
          <a:custGeom>
            <a:avLst/>
            <a:gdLst>
              <a:gd name="connsiteX0" fmla="*/ 0 w 1674930"/>
              <a:gd name="connsiteY0" fmla="*/ 160878 h 965246"/>
              <a:gd name="connsiteX1" fmla="*/ 160878 w 1674930"/>
              <a:gd name="connsiteY1" fmla="*/ 0 h 965246"/>
              <a:gd name="connsiteX2" fmla="*/ 1514052 w 1674930"/>
              <a:gd name="connsiteY2" fmla="*/ 0 h 965246"/>
              <a:gd name="connsiteX3" fmla="*/ 1674930 w 1674930"/>
              <a:gd name="connsiteY3" fmla="*/ 160878 h 965246"/>
              <a:gd name="connsiteX4" fmla="*/ 1674930 w 1674930"/>
              <a:gd name="connsiteY4" fmla="*/ 804368 h 965246"/>
              <a:gd name="connsiteX5" fmla="*/ 1514052 w 1674930"/>
              <a:gd name="connsiteY5" fmla="*/ 965246 h 965246"/>
              <a:gd name="connsiteX6" fmla="*/ 160878 w 1674930"/>
              <a:gd name="connsiteY6" fmla="*/ 965246 h 965246"/>
              <a:gd name="connsiteX7" fmla="*/ 0 w 1674930"/>
              <a:gd name="connsiteY7" fmla="*/ 804368 h 965246"/>
              <a:gd name="connsiteX8" fmla="*/ 0 w 1674930"/>
              <a:gd name="connsiteY8" fmla="*/ 160878 h 96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4930" h="965246">
                <a:moveTo>
                  <a:pt x="0" y="160878"/>
                </a:moveTo>
                <a:cubicBezTo>
                  <a:pt x="0" y="72028"/>
                  <a:pt x="72028" y="0"/>
                  <a:pt x="160878" y="0"/>
                </a:cubicBezTo>
                <a:lnTo>
                  <a:pt x="1514052" y="0"/>
                </a:lnTo>
                <a:cubicBezTo>
                  <a:pt x="1602902" y="0"/>
                  <a:pt x="1674930" y="72028"/>
                  <a:pt x="1674930" y="160878"/>
                </a:cubicBezTo>
                <a:lnTo>
                  <a:pt x="1674930" y="804368"/>
                </a:lnTo>
                <a:cubicBezTo>
                  <a:pt x="1674930" y="893218"/>
                  <a:pt x="1602902" y="965246"/>
                  <a:pt x="1514052" y="965246"/>
                </a:cubicBezTo>
                <a:lnTo>
                  <a:pt x="160878" y="965246"/>
                </a:lnTo>
                <a:cubicBezTo>
                  <a:pt x="72028" y="965246"/>
                  <a:pt x="0" y="893218"/>
                  <a:pt x="0" y="804368"/>
                </a:cubicBezTo>
                <a:lnTo>
                  <a:pt x="0" y="160878"/>
                </a:lnTo>
                <a:close/>
              </a:path>
            </a:pathLst>
          </a:custGeom>
          <a:solidFill>
            <a:schemeClr val="bg1">
              <a:lumMod val="95000"/>
            </a:schemeClr>
          </a:solidFill>
          <a:ln>
            <a:solidFill>
              <a:schemeClr val="accent3"/>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7549" tIns="67549" rIns="67549" bIns="67549" numCol="1" spcCol="1270" anchor="ctr" anchorCtr="0">
            <a:noAutofit/>
          </a:bodyPr>
          <a:lstStyle/>
          <a:p>
            <a:pPr algn="ctr" defTabSz="444467">
              <a:lnSpc>
                <a:spcPct val="90000"/>
              </a:lnSpc>
              <a:spcBef>
                <a:spcPct val="0"/>
              </a:spcBef>
              <a:spcAft>
                <a:spcPct val="35000"/>
              </a:spcAft>
              <a:defRPr/>
            </a:pPr>
            <a:endParaRPr lang="en-US" sz="1500" kern="0" dirty="0">
              <a:solidFill>
                <a:srgbClr val="B1BABF"/>
              </a:solidFill>
              <a:latin typeface="Intel Clear Pro" panose="020B0804020202060201" pitchFamily="34" charset="0"/>
              <a:ea typeface="Intel Clear Pro" panose="020B0804020202060201" pitchFamily="34" charset="0"/>
              <a:cs typeface="Intel Clear Pro" panose="020B0804020202060201" pitchFamily="34" charset="0"/>
            </a:endParaRPr>
          </a:p>
          <a:p>
            <a:pPr algn="ctr" defTabSz="444467">
              <a:lnSpc>
                <a:spcPts val="1900"/>
              </a:lnSpc>
              <a:spcBef>
                <a:spcPct val="0"/>
              </a:spcBef>
              <a:spcAft>
                <a:spcPct val="35000"/>
              </a:spcAft>
              <a:defRPr/>
            </a:pPr>
            <a:r>
              <a:rPr lang="en-US" sz="1500" kern="0" dirty="0">
                <a:solidFill>
                  <a:prstClr val="black"/>
                </a:solidFill>
                <a:latin typeface="Intel Clear Pro" panose="020B0804020202060201" pitchFamily="34" charset="0"/>
                <a:ea typeface="Intel Clear Pro" panose="020B0804020202060201" pitchFamily="34" charset="0"/>
                <a:cs typeface="Intel Clear Pro" panose="020B0804020202060201" pitchFamily="34" charset="0"/>
              </a:rPr>
              <a:t>Transform how Intel RUNs AND GROWs</a:t>
            </a:r>
          </a:p>
          <a:p>
            <a:pPr algn="ctr" defTabSz="444467">
              <a:lnSpc>
                <a:spcPct val="90000"/>
              </a:lnSpc>
              <a:spcBef>
                <a:spcPct val="0"/>
              </a:spcBef>
              <a:spcAft>
                <a:spcPct val="35000"/>
              </a:spcAft>
              <a:defRPr/>
            </a:pPr>
            <a:r>
              <a:rPr lang="en-US" sz="1500" kern="0" dirty="0">
                <a:solidFill>
                  <a:srgbClr val="B1BABF"/>
                </a:solidFill>
                <a:latin typeface="Intel Clear Pro" panose="020B0804020202060201" pitchFamily="34" charset="0"/>
                <a:ea typeface="Intel Clear Pro" panose="020B0804020202060201" pitchFamily="34" charset="0"/>
                <a:cs typeface="Intel Clear Pro" panose="020B0804020202060201" pitchFamily="34" charset="0"/>
              </a:rPr>
              <a:t> </a:t>
            </a:r>
          </a:p>
        </p:txBody>
      </p:sp>
      <p:sp>
        <p:nvSpPr>
          <p:cNvPr id="10" name="Freeform 9"/>
          <p:cNvSpPr>
            <a:spLocks/>
          </p:cNvSpPr>
          <p:nvPr/>
        </p:nvSpPr>
        <p:spPr>
          <a:xfrm>
            <a:off x="681432" y="3239631"/>
            <a:ext cx="2173562" cy="562094"/>
          </a:xfrm>
          <a:custGeom>
            <a:avLst/>
            <a:gdLst>
              <a:gd name="connsiteX0" fmla="*/ 0 w 1674930"/>
              <a:gd name="connsiteY0" fmla="*/ 160878 h 965246"/>
              <a:gd name="connsiteX1" fmla="*/ 160878 w 1674930"/>
              <a:gd name="connsiteY1" fmla="*/ 0 h 965246"/>
              <a:gd name="connsiteX2" fmla="*/ 1514052 w 1674930"/>
              <a:gd name="connsiteY2" fmla="*/ 0 h 965246"/>
              <a:gd name="connsiteX3" fmla="*/ 1674930 w 1674930"/>
              <a:gd name="connsiteY3" fmla="*/ 160878 h 965246"/>
              <a:gd name="connsiteX4" fmla="*/ 1674930 w 1674930"/>
              <a:gd name="connsiteY4" fmla="*/ 804368 h 965246"/>
              <a:gd name="connsiteX5" fmla="*/ 1514052 w 1674930"/>
              <a:gd name="connsiteY5" fmla="*/ 965246 h 965246"/>
              <a:gd name="connsiteX6" fmla="*/ 160878 w 1674930"/>
              <a:gd name="connsiteY6" fmla="*/ 965246 h 965246"/>
              <a:gd name="connsiteX7" fmla="*/ 0 w 1674930"/>
              <a:gd name="connsiteY7" fmla="*/ 804368 h 965246"/>
              <a:gd name="connsiteX8" fmla="*/ 0 w 1674930"/>
              <a:gd name="connsiteY8" fmla="*/ 160878 h 96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4930" h="965246">
                <a:moveTo>
                  <a:pt x="0" y="160878"/>
                </a:moveTo>
                <a:cubicBezTo>
                  <a:pt x="0" y="72028"/>
                  <a:pt x="72028" y="0"/>
                  <a:pt x="160878" y="0"/>
                </a:cubicBezTo>
                <a:lnTo>
                  <a:pt x="1514052" y="0"/>
                </a:lnTo>
                <a:cubicBezTo>
                  <a:pt x="1602902" y="0"/>
                  <a:pt x="1674930" y="72028"/>
                  <a:pt x="1674930" y="160878"/>
                </a:cubicBezTo>
                <a:lnTo>
                  <a:pt x="1674930" y="804368"/>
                </a:lnTo>
                <a:cubicBezTo>
                  <a:pt x="1674930" y="893218"/>
                  <a:pt x="1602902" y="965246"/>
                  <a:pt x="1514052" y="965246"/>
                </a:cubicBezTo>
                <a:lnTo>
                  <a:pt x="160878" y="965246"/>
                </a:lnTo>
                <a:cubicBezTo>
                  <a:pt x="72028" y="965246"/>
                  <a:pt x="0" y="893218"/>
                  <a:pt x="0" y="804368"/>
                </a:cubicBezTo>
                <a:lnTo>
                  <a:pt x="0" y="160878"/>
                </a:lnTo>
                <a:close/>
              </a:path>
            </a:pathLst>
          </a:custGeom>
          <a:solidFill>
            <a:schemeClr val="bg1">
              <a:lumMod val="95000"/>
            </a:schemeClr>
          </a:solidFill>
          <a:ln>
            <a:solidFill>
              <a:schemeClr val="accent6"/>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7549" tIns="67549" rIns="67549" bIns="67549" numCol="1" spcCol="1270" anchor="ctr" anchorCtr="0">
            <a:noAutofit/>
          </a:bodyPr>
          <a:lstStyle/>
          <a:p>
            <a:pPr algn="ctr" defTabSz="444467">
              <a:lnSpc>
                <a:spcPts val="1900"/>
              </a:lnSpc>
              <a:spcBef>
                <a:spcPct val="0"/>
              </a:spcBef>
              <a:spcAft>
                <a:spcPct val="35000"/>
              </a:spcAft>
              <a:defRPr/>
            </a:pPr>
            <a:r>
              <a:rPr lang="en-US" sz="1500" kern="0" dirty="0">
                <a:solidFill>
                  <a:prstClr val="black"/>
                </a:solidFill>
                <a:latin typeface="Intel Clear Pro" panose="020B0804020202060201" pitchFamily="34" charset="0"/>
                <a:ea typeface="Intel Clear Pro" panose="020B0804020202060201" pitchFamily="34" charset="0"/>
                <a:cs typeface="Intel Clear Pro" panose="020B0804020202060201" pitchFamily="34" charset="0"/>
              </a:rPr>
              <a:t>Secure Intel and Deliver </a:t>
            </a:r>
            <a:r>
              <a:rPr lang="en-US" sz="1500" kern="0" dirty="0" err="1">
                <a:solidFill>
                  <a:prstClr val="black"/>
                </a:solidFill>
                <a:latin typeface="Intel Clear Pro" panose="020B0804020202060201" pitchFamily="34" charset="0"/>
                <a:ea typeface="Intel Clear Pro" panose="020B0804020202060201" pitchFamily="34" charset="0"/>
                <a:cs typeface="Intel Clear Pro" panose="020B0804020202060201" pitchFamily="34" charset="0"/>
              </a:rPr>
              <a:t>opx</a:t>
            </a:r>
            <a:r>
              <a:rPr lang="en-US" sz="1500" kern="0" dirty="0">
                <a:solidFill>
                  <a:prstClr val="black"/>
                </a:solidFill>
                <a:latin typeface="Intel Clear Pro" panose="020B0804020202060201" pitchFamily="34" charset="0"/>
                <a:ea typeface="Intel Clear Pro" panose="020B0804020202060201" pitchFamily="34" charset="0"/>
                <a:cs typeface="Intel Clear Pro" panose="020B0804020202060201" pitchFamily="34" charset="0"/>
              </a:rPr>
              <a:t> across ALL IT Services</a:t>
            </a:r>
          </a:p>
        </p:txBody>
      </p:sp>
      <p:sp>
        <p:nvSpPr>
          <p:cNvPr id="11" name="Freeform 10"/>
          <p:cNvSpPr>
            <a:spLocks/>
          </p:cNvSpPr>
          <p:nvPr/>
        </p:nvSpPr>
        <p:spPr>
          <a:xfrm>
            <a:off x="669036" y="4034592"/>
            <a:ext cx="2173562" cy="562094"/>
          </a:xfrm>
          <a:custGeom>
            <a:avLst/>
            <a:gdLst>
              <a:gd name="connsiteX0" fmla="*/ 0 w 1674930"/>
              <a:gd name="connsiteY0" fmla="*/ 160878 h 965246"/>
              <a:gd name="connsiteX1" fmla="*/ 160878 w 1674930"/>
              <a:gd name="connsiteY1" fmla="*/ 0 h 965246"/>
              <a:gd name="connsiteX2" fmla="*/ 1514052 w 1674930"/>
              <a:gd name="connsiteY2" fmla="*/ 0 h 965246"/>
              <a:gd name="connsiteX3" fmla="*/ 1674930 w 1674930"/>
              <a:gd name="connsiteY3" fmla="*/ 160878 h 965246"/>
              <a:gd name="connsiteX4" fmla="*/ 1674930 w 1674930"/>
              <a:gd name="connsiteY4" fmla="*/ 804368 h 965246"/>
              <a:gd name="connsiteX5" fmla="*/ 1514052 w 1674930"/>
              <a:gd name="connsiteY5" fmla="*/ 965246 h 965246"/>
              <a:gd name="connsiteX6" fmla="*/ 160878 w 1674930"/>
              <a:gd name="connsiteY6" fmla="*/ 965246 h 965246"/>
              <a:gd name="connsiteX7" fmla="*/ 0 w 1674930"/>
              <a:gd name="connsiteY7" fmla="*/ 804368 h 965246"/>
              <a:gd name="connsiteX8" fmla="*/ 0 w 1674930"/>
              <a:gd name="connsiteY8" fmla="*/ 160878 h 96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4930" h="965246">
                <a:moveTo>
                  <a:pt x="0" y="160878"/>
                </a:moveTo>
                <a:cubicBezTo>
                  <a:pt x="0" y="72028"/>
                  <a:pt x="72028" y="0"/>
                  <a:pt x="160878" y="0"/>
                </a:cubicBezTo>
                <a:lnTo>
                  <a:pt x="1514052" y="0"/>
                </a:lnTo>
                <a:cubicBezTo>
                  <a:pt x="1602902" y="0"/>
                  <a:pt x="1674930" y="72028"/>
                  <a:pt x="1674930" y="160878"/>
                </a:cubicBezTo>
                <a:lnTo>
                  <a:pt x="1674930" y="804368"/>
                </a:lnTo>
                <a:cubicBezTo>
                  <a:pt x="1674930" y="893218"/>
                  <a:pt x="1602902" y="965246"/>
                  <a:pt x="1514052" y="965246"/>
                </a:cubicBezTo>
                <a:lnTo>
                  <a:pt x="160878" y="965246"/>
                </a:lnTo>
                <a:cubicBezTo>
                  <a:pt x="72028" y="965246"/>
                  <a:pt x="0" y="893218"/>
                  <a:pt x="0" y="804368"/>
                </a:cubicBezTo>
                <a:lnTo>
                  <a:pt x="0" y="160878"/>
                </a:lnTo>
                <a:close/>
              </a:path>
            </a:pathLst>
          </a:custGeom>
          <a:solidFill>
            <a:schemeClr val="bg1">
              <a:lumMod val="95000"/>
            </a:schemeClr>
          </a:solidFill>
          <a:ln>
            <a:solidFill>
              <a:schemeClr val="accent5"/>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7549" tIns="67549" rIns="67549" bIns="67549" numCol="1" spcCol="1270" anchor="ctr" anchorCtr="0">
            <a:noAutofit/>
          </a:bodyPr>
          <a:lstStyle/>
          <a:p>
            <a:pPr algn="ctr" defTabSz="444467">
              <a:lnSpc>
                <a:spcPts val="1900"/>
              </a:lnSpc>
              <a:spcBef>
                <a:spcPct val="0"/>
              </a:spcBef>
              <a:spcAft>
                <a:spcPct val="35000"/>
              </a:spcAft>
              <a:defRPr/>
            </a:pPr>
            <a:r>
              <a:rPr lang="en-US" sz="1500" kern="0" dirty="0">
                <a:solidFill>
                  <a:prstClr val="black"/>
                </a:solidFill>
                <a:latin typeface="Intel Clear Pro" panose="020B0804020202060201" pitchFamily="34" charset="0"/>
                <a:ea typeface="Intel Clear Pro" panose="020B0804020202060201" pitchFamily="34" charset="0"/>
                <a:cs typeface="Intel Clear Pro" panose="020B0804020202060201" pitchFamily="34" charset="0"/>
              </a:rPr>
              <a:t>INSTILL a Culture of Excellence with Engaged and Inspired employees</a:t>
            </a:r>
          </a:p>
        </p:txBody>
      </p:sp>
      <p:sp>
        <p:nvSpPr>
          <p:cNvPr id="12" name="Freeform 11"/>
          <p:cNvSpPr>
            <a:spLocks/>
          </p:cNvSpPr>
          <p:nvPr/>
        </p:nvSpPr>
        <p:spPr>
          <a:xfrm>
            <a:off x="669036" y="2461503"/>
            <a:ext cx="2173562" cy="562094"/>
          </a:xfrm>
          <a:custGeom>
            <a:avLst/>
            <a:gdLst>
              <a:gd name="connsiteX0" fmla="*/ 0 w 1674930"/>
              <a:gd name="connsiteY0" fmla="*/ 160878 h 965246"/>
              <a:gd name="connsiteX1" fmla="*/ 160878 w 1674930"/>
              <a:gd name="connsiteY1" fmla="*/ 0 h 965246"/>
              <a:gd name="connsiteX2" fmla="*/ 1514052 w 1674930"/>
              <a:gd name="connsiteY2" fmla="*/ 0 h 965246"/>
              <a:gd name="connsiteX3" fmla="*/ 1674930 w 1674930"/>
              <a:gd name="connsiteY3" fmla="*/ 160878 h 965246"/>
              <a:gd name="connsiteX4" fmla="*/ 1674930 w 1674930"/>
              <a:gd name="connsiteY4" fmla="*/ 804368 h 965246"/>
              <a:gd name="connsiteX5" fmla="*/ 1514052 w 1674930"/>
              <a:gd name="connsiteY5" fmla="*/ 965246 h 965246"/>
              <a:gd name="connsiteX6" fmla="*/ 160878 w 1674930"/>
              <a:gd name="connsiteY6" fmla="*/ 965246 h 965246"/>
              <a:gd name="connsiteX7" fmla="*/ 0 w 1674930"/>
              <a:gd name="connsiteY7" fmla="*/ 804368 h 965246"/>
              <a:gd name="connsiteX8" fmla="*/ 0 w 1674930"/>
              <a:gd name="connsiteY8" fmla="*/ 160878 h 96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4930" h="965246">
                <a:moveTo>
                  <a:pt x="0" y="160878"/>
                </a:moveTo>
                <a:cubicBezTo>
                  <a:pt x="0" y="72028"/>
                  <a:pt x="72028" y="0"/>
                  <a:pt x="160878" y="0"/>
                </a:cubicBezTo>
                <a:lnTo>
                  <a:pt x="1514052" y="0"/>
                </a:lnTo>
                <a:cubicBezTo>
                  <a:pt x="1602902" y="0"/>
                  <a:pt x="1674930" y="72028"/>
                  <a:pt x="1674930" y="160878"/>
                </a:cubicBezTo>
                <a:lnTo>
                  <a:pt x="1674930" y="804368"/>
                </a:lnTo>
                <a:cubicBezTo>
                  <a:pt x="1674930" y="893218"/>
                  <a:pt x="1602902" y="965246"/>
                  <a:pt x="1514052" y="965246"/>
                </a:cubicBezTo>
                <a:lnTo>
                  <a:pt x="160878" y="965246"/>
                </a:lnTo>
                <a:cubicBezTo>
                  <a:pt x="72028" y="965246"/>
                  <a:pt x="0" y="893218"/>
                  <a:pt x="0" y="804368"/>
                </a:cubicBezTo>
                <a:lnTo>
                  <a:pt x="0" y="160878"/>
                </a:lnTo>
                <a:close/>
              </a:path>
            </a:pathLst>
          </a:custGeom>
          <a:solidFill>
            <a:schemeClr val="bg1">
              <a:lumMod val="95000"/>
            </a:schemeClr>
          </a:solidFill>
          <a:ln>
            <a:solidFill>
              <a:schemeClr val="accent4"/>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7549" tIns="67549" rIns="67549" bIns="67549" numCol="1" spcCol="1270" anchor="ctr" anchorCtr="0">
            <a:noAutofit/>
          </a:bodyPr>
          <a:lstStyle/>
          <a:p>
            <a:pPr algn="ctr" defTabSz="444467">
              <a:lnSpc>
                <a:spcPts val="1900"/>
              </a:lnSpc>
              <a:spcBef>
                <a:spcPct val="0"/>
              </a:spcBef>
              <a:spcAft>
                <a:spcPct val="35000"/>
              </a:spcAft>
              <a:defRPr/>
            </a:pPr>
            <a:r>
              <a:rPr lang="en-US" sz="1500" kern="0" dirty="0">
                <a:solidFill>
                  <a:prstClr val="black"/>
                </a:solidFill>
                <a:latin typeface="Intel Clear Pro" panose="020B0804020202060201" pitchFamily="34" charset="0"/>
                <a:ea typeface="Intel Clear Pro" panose="020B0804020202060201" pitchFamily="34" charset="0"/>
                <a:cs typeface="Intel Clear Pro" panose="020B0804020202060201" pitchFamily="34" charset="0"/>
              </a:rPr>
              <a:t>INCREASE productivity and enhance user experience of Intel’s workforce</a:t>
            </a:r>
          </a:p>
        </p:txBody>
      </p:sp>
      <p:sp>
        <p:nvSpPr>
          <p:cNvPr id="2" name="TextBox 1"/>
          <p:cNvSpPr txBox="1"/>
          <p:nvPr/>
        </p:nvSpPr>
        <p:spPr>
          <a:xfrm>
            <a:off x="6905296" y="4866138"/>
            <a:ext cx="1091646" cy="138499"/>
          </a:xfrm>
          <a:prstGeom prst="rect">
            <a:avLst/>
          </a:prstGeom>
          <a:noFill/>
        </p:spPr>
        <p:txBody>
          <a:bodyPr vert="horz" wrap="none" lIns="0" tIns="0" rIns="0" bIns="0" rtlCol="0">
            <a:spAutoFit/>
          </a:bodyPr>
          <a:lstStyle/>
          <a:p>
            <a:r>
              <a:rPr lang="en-US" sz="900" dirty="0">
                <a:solidFill>
                  <a:prstClr val="white"/>
                </a:solidFill>
              </a:rPr>
              <a:t>Updated: Jul 5, 2017</a:t>
            </a:r>
          </a:p>
        </p:txBody>
      </p:sp>
    </p:spTree>
    <p:custDataLst>
      <p:tags r:id="rId1"/>
    </p:custDataLst>
    <p:extLst>
      <p:ext uri="{BB962C8B-B14F-4D97-AF65-F5344CB8AC3E}">
        <p14:creationId xmlns:p14="http://schemas.microsoft.com/office/powerpoint/2010/main" val="4207835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295668"/>
            <a:ext cx="9138306" cy="1852381"/>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413304" y="316178"/>
            <a:ext cx="4740537" cy="1843453"/>
          </a:xfrm>
          <a:prstGeom prst="rect">
            <a:avLst/>
          </a:prstGeom>
        </p:spPr>
        <p:txBody>
          <a:bodyPr wrap="square">
            <a:spAutoFit/>
          </a:bodyPr>
          <a:lstStyle/>
          <a:p>
            <a:pPr marL="171450" marR="0" lvl="0" indent="-171450">
              <a:lnSpc>
                <a:spcPct val="107000"/>
              </a:lnSpc>
              <a:spcBef>
                <a:spcPts val="300"/>
              </a:spcBef>
              <a:buFont typeface="Arial" panose="020B0604020202020204" pitchFamily="34" charset="0"/>
              <a:buChar char="•"/>
            </a:pPr>
            <a:r>
              <a:rPr lang="en-US" sz="900" dirty="0" smtClean="0">
                <a:latin typeface="+mj-lt"/>
                <a:ea typeface="Calibri" panose="020F0502020204030204" pitchFamily="34" charset="0"/>
                <a:cs typeface="Times New Roman" panose="02020603050405020304" pitchFamily="18" charset="0"/>
              </a:rPr>
              <a:t>Accelerate </a:t>
            </a:r>
            <a:r>
              <a:rPr lang="en-US" sz="900" dirty="0">
                <a:latin typeface="+mj-lt"/>
                <a:ea typeface="Calibri" panose="020F0502020204030204" pitchFamily="34" charset="0"/>
                <a:cs typeface="Times New Roman" panose="02020603050405020304" pitchFamily="18" charset="0"/>
              </a:rPr>
              <a:t>product </a:t>
            </a:r>
            <a:r>
              <a:rPr lang="en-US" sz="900" dirty="0" smtClean="0">
                <a:latin typeface="+mj-lt"/>
                <a:ea typeface="Calibri" panose="020F0502020204030204" pitchFamily="34" charset="0"/>
                <a:cs typeface="Times New Roman" panose="02020603050405020304" pitchFamily="18" charset="0"/>
              </a:rPr>
              <a:t>design through critical path project acceleration and deliver customer biz </a:t>
            </a:r>
            <a:r>
              <a:rPr lang="en-US" sz="900" dirty="0">
                <a:latin typeface="+mj-lt"/>
                <a:ea typeface="Calibri" panose="020F0502020204030204" pitchFamily="34" charset="0"/>
                <a:cs typeface="Times New Roman" panose="02020603050405020304" pitchFamily="18" charset="0"/>
              </a:rPr>
              <a:t>value &gt;$</a:t>
            </a:r>
            <a:r>
              <a:rPr lang="en-US" sz="900" dirty="0" smtClean="0">
                <a:latin typeface="+mj-lt"/>
                <a:ea typeface="Calibri" panose="020F0502020204030204" pitchFamily="34" charset="0"/>
                <a:cs typeface="Times New Roman" panose="02020603050405020304" pitchFamily="18" charset="0"/>
              </a:rPr>
              <a:t>150M </a:t>
            </a:r>
            <a:r>
              <a:rPr lang="en-US" sz="900" dirty="0">
                <a:ea typeface="Calibri" panose="020F0502020204030204" pitchFamily="34" charset="0"/>
                <a:cs typeface="Times New Roman" panose="02020603050405020304" pitchFamily="18" charset="0"/>
              </a:rPr>
              <a:t>(SO1/2) </a:t>
            </a:r>
            <a:endParaRPr lang="en-US" sz="900" dirty="0">
              <a:latin typeface="+mj-lt"/>
              <a:ea typeface="Calibri" panose="020F0502020204030204" pitchFamily="34" charset="0"/>
              <a:cs typeface="Times New Roman" panose="02020603050405020304" pitchFamily="18" charset="0"/>
            </a:endParaRPr>
          </a:p>
          <a:p>
            <a:pPr marL="171450" marR="0" lvl="0" indent="-171450">
              <a:lnSpc>
                <a:spcPct val="107000"/>
              </a:lnSpc>
              <a:spcBef>
                <a:spcPts val="300"/>
              </a:spcBef>
              <a:buFont typeface="Arial" panose="020B0604020202020204" pitchFamily="34" charset="0"/>
              <a:buChar char="•"/>
            </a:pPr>
            <a:r>
              <a:rPr lang="en-US" sz="900" dirty="0" smtClean="0">
                <a:latin typeface="+mj-lt"/>
                <a:ea typeface="Calibri" panose="020F0502020204030204" pitchFamily="34" charset="0"/>
                <a:cs typeface="Times New Roman" panose="02020603050405020304" pitchFamily="18" charset="0"/>
              </a:rPr>
              <a:t>Develop </a:t>
            </a:r>
            <a:r>
              <a:rPr lang="en-US" sz="900" dirty="0">
                <a:latin typeface="+mj-lt"/>
                <a:ea typeface="Calibri" panose="020F0502020204030204" pitchFamily="34" charset="0"/>
                <a:cs typeface="Times New Roman" panose="02020603050405020304" pitchFamily="18" charset="0"/>
              </a:rPr>
              <a:t>and deliver </a:t>
            </a:r>
            <a:r>
              <a:rPr lang="en-US" sz="900" b="1" dirty="0">
                <a:latin typeface="+mj-lt"/>
                <a:ea typeface="Calibri" panose="020F0502020204030204" pitchFamily="34" charset="0"/>
                <a:cs typeface="Times New Roman" panose="02020603050405020304" pitchFamily="18" charset="0"/>
              </a:rPr>
              <a:t>Phase 1 Integrated Product Development environment (IPDE) </a:t>
            </a:r>
            <a:r>
              <a:rPr lang="en-US" sz="900" dirty="0">
                <a:latin typeface="+mj-lt"/>
                <a:ea typeface="Calibri" panose="020F0502020204030204" pitchFamily="34" charset="0"/>
                <a:cs typeface="Times New Roman" panose="02020603050405020304" pitchFamily="18" charset="0"/>
              </a:rPr>
              <a:t>to improve efficiency and on time </a:t>
            </a:r>
            <a:r>
              <a:rPr lang="en-US" sz="900" dirty="0" smtClean="0">
                <a:latin typeface="+mj-lt"/>
                <a:ea typeface="Calibri" panose="020F0502020204030204" pitchFamily="34" charset="0"/>
                <a:cs typeface="Times New Roman" panose="02020603050405020304" pitchFamily="18" charset="0"/>
              </a:rPr>
              <a:t>delivery </a:t>
            </a:r>
            <a:r>
              <a:rPr lang="en-US" sz="900" dirty="0">
                <a:ea typeface="Calibri" panose="020F0502020204030204" pitchFamily="34" charset="0"/>
                <a:cs typeface="Times New Roman" panose="02020603050405020304" pitchFamily="18" charset="0"/>
              </a:rPr>
              <a:t>(SO2) </a:t>
            </a:r>
            <a:endParaRPr lang="en-US" sz="900" dirty="0">
              <a:latin typeface="+mj-lt"/>
              <a:ea typeface="Calibri" panose="020F0502020204030204" pitchFamily="34" charset="0"/>
              <a:cs typeface="Times New Roman" panose="02020603050405020304" pitchFamily="18" charset="0"/>
            </a:endParaRPr>
          </a:p>
          <a:p>
            <a:pPr marL="341313" lvl="1" indent="-171450">
              <a:lnSpc>
                <a:spcPct val="107000"/>
              </a:lnSpc>
              <a:spcBef>
                <a:spcPts val="300"/>
              </a:spcBef>
              <a:buFont typeface="Arial" panose="020B0604020202020204" pitchFamily="34" charset="0"/>
              <a:buChar char="•"/>
            </a:pPr>
            <a:r>
              <a:rPr lang="en-US" sz="900" dirty="0" smtClean="0">
                <a:latin typeface="+mj-lt"/>
                <a:ea typeface="Calibri" panose="020F0502020204030204" pitchFamily="34" charset="0"/>
                <a:cs typeface="Times New Roman" panose="02020603050405020304" pitchFamily="18" charset="0"/>
              </a:rPr>
              <a:t>Develop </a:t>
            </a:r>
            <a:r>
              <a:rPr lang="en-US" sz="900" dirty="0">
                <a:latin typeface="+mj-lt"/>
                <a:ea typeface="Calibri" panose="020F0502020204030204" pitchFamily="34" charset="0"/>
                <a:cs typeface="Times New Roman" panose="02020603050405020304" pitchFamily="18" charset="0"/>
              </a:rPr>
              <a:t>and deliver Phase 1 </a:t>
            </a:r>
            <a:r>
              <a:rPr lang="en-US" sz="900" dirty="0" smtClean="0">
                <a:latin typeface="+mj-lt"/>
                <a:ea typeface="Calibri" panose="020F0502020204030204" pitchFamily="34" charset="0"/>
                <a:cs typeface="Times New Roman" panose="02020603050405020304" pitchFamily="18" charset="0"/>
              </a:rPr>
              <a:t>master data </a:t>
            </a:r>
            <a:r>
              <a:rPr lang="en-US" sz="900" dirty="0">
                <a:latin typeface="+mj-lt"/>
                <a:ea typeface="Calibri" panose="020F0502020204030204" pitchFamily="34" charset="0"/>
                <a:cs typeface="Times New Roman" panose="02020603050405020304" pitchFamily="18" charset="0"/>
              </a:rPr>
              <a:t>solution for </a:t>
            </a:r>
            <a:r>
              <a:rPr lang="en-US" sz="900" dirty="0" smtClean="0">
                <a:latin typeface="+mj-lt"/>
                <a:ea typeface="Calibri" panose="020F0502020204030204" pitchFamily="34" charset="0"/>
                <a:cs typeface="Times New Roman" panose="02020603050405020304" pitchFamily="18" charset="0"/>
              </a:rPr>
              <a:t>PEG </a:t>
            </a:r>
            <a:r>
              <a:rPr lang="en-US" sz="900" dirty="0">
                <a:ea typeface="Calibri" panose="020F0502020204030204" pitchFamily="34" charset="0"/>
                <a:cs typeface="Times New Roman" panose="02020603050405020304" pitchFamily="18" charset="0"/>
              </a:rPr>
              <a:t>(SO2) </a:t>
            </a:r>
            <a:endParaRPr lang="en-US" sz="900" dirty="0">
              <a:latin typeface="+mj-lt"/>
              <a:ea typeface="Calibri" panose="020F0502020204030204" pitchFamily="34" charset="0"/>
              <a:cs typeface="Times New Roman" panose="02020603050405020304" pitchFamily="18" charset="0"/>
            </a:endParaRPr>
          </a:p>
          <a:p>
            <a:pPr marL="341313" lvl="1" indent="-171450">
              <a:lnSpc>
                <a:spcPct val="107000"/>
              </a:lnSpc>
              <a:spcBef>
                <a:spcPts val="300"/>
              </a:spcBef>
              <a:buFont typeface="Arial" panose="020B0604020202020204" pitchFamily="34" charset="0"/>
              <a:buChar char="•"/>
            </a:pPr>
            <a:r>
              <a:rPr lang="en-US" sz="900" dirty="0" smtClean="0">
                <a:latin typeface="+mj-lt"/>
                <a:ea typeface="Calibri" panose="020F0502020204030204" pitchFamily="34" charset="0"/>
                <a:cs typeface="Times New Roman" panose="02020603050405020304" pitchFamily="18" charset="0"/>
              </a:rPr>
              <a:t>Deliver </a:t>
            </a:r>
            <a:r>
              <a:rPr lang="en-US" sz="900" dirty="0">
                <a:latin typeface="+mj-lt"/>
                <a:ea typeface="Calibri" panose="020F0502020204030204" pitchFamily="34" charset="0"/>
                <a:cs typeface="Times New Roman" panose="02020603050405020304" pitchFamily="18" charset="0"/>
              </a:rPr>
              <a:t>FUSE end-to-end tooling solution to PEG to reduce PRTs </a:t>
            </a:r>
            <a:r>
              <a:rPr lang="en-US" sz="900" dirty="0" smtClean="0">
                <a:latin typeface="+mj-lt"/>
                <a:ea typeface="Calibri" panose="020F0502020204030204" pitchFamily="34" charset="0"/>
                <a:cs typeface="Times New Roman" panose="02020603050405020304" pitchFamily="18" charset="0"/>
              </a:rPr>
              <a:t>and MRBs </a:t>
            </a:r>
            <a:r>
              <a:rPr lang="en-US" sz="900" dirty="0">
                <a:ea typeface="Calibri" panose="020F0502020204030204" pitchFamily="34" charset="0"/>
                <a:cs typeface="Times New Roman" panose="02020603050405020304" pitchFamily="18" charset="0"/>
              </a:rPr>
              <a:t>(SO2) </a:t>
            </a:r>
            <a:endParaRPr lang="en-US" sz="900" dirty="0">
              <a:latin typeface="+mj-lt"/>
              <a:ea typeface="Calibri" panose="020F0502020204030204" pitchFamily="34" charset="0"/>
              <a:cs typeface="Times New Roman" panose="02020603050405020304" pitchFamily="18" charset="0"/>
            </a:endParaRPr>
          </a:p>
          <a:p>
            <a:pPr marL="171450" marR="0" lvl="0" indent="-171450">
              <a:lnSpc>
                <a:spcPct val="107000"/>
              </a:lnSpc>
              <a:spcBef>
                <a:spcPts val="300"/>
              </a:spcBef>
              <a:buFont typeface="Arial" panose="020B0604020202020204" pitchFamily="34" charset="0"/>
              <a:buChar char="•"/>
            </a:pPr>
            <a:r>
              <a:rPr lang="en-US" sz="900" dirty="0" smtClean="0">
                <a:latin typeface="+mj-lt"/>
                <a:ea typeface="Calibri" panose="020F0502020204030204" pitchFamily="34" charset="0"/>
                <a:cs typeface="Times New Roman" panose="02020603050405020304" pitchFamily="18" charset="0"/>
              </a:rPr>
              <a:t>Develop </a:t>
            </a:r>
            <a:r>
              <a:rPr lang="en-US" sz="900" dirty="0">
                <a:latin typeface="+mj-lt"/>
                <a:ea typeface="Calibri" panose="020F0502020204030204" pitchFamily="34" charset="0"/>
                <a:cs typeface="Times New Roman" panose="02020603050405020304" pitchFamily="18" charset="0"/>
              </a:rPr>
              <a:t>and </a:t>
            </a:r>
            <a:r>
              <a:rPr lang="en-US" sz="900" dirty="0" smtClean="0">
                <a:latin typeface="+mj-lt"/>
                <a:ea typeface="Calibri" panose="020F0502020204030204" pitchFamily="34" charset="0"/>
                <a:cs typeface="Times New Roman" panose="02020603050405020304" pitchFamily="18" charset="0"/>
              </a:rPr>
              <a:t>deploy </a:t>
            </a:r>
            <a:r>
              <a:rPr lang="en-US" sz="900" dirty="0">
                <a:latin typeface="+mj-lt"/>
                <a:ea typeface="Calibri" panose="020F0502020204030204" pitchFamily="34" charset="0"/>
                <a:cs typeface="Times New Roman" panose="02020603050405020304" pitchFamily="18" charset="0"/>
              </a:rPr>
              <a:t>M&amp;A </a:t>
            </a:r>
            <a:r>
              <a:rPr lang="en-US" sz="900" dirty="0" smtClean="0">
                <a:latin typeface="+mj-lt"/>
                <a:ea typeface="Calibri" panose="020F0502020204030204" pitchFamily="34" charset="0"/>
                <a:cs typeface="Times New Roman" panose="02020603050405020304" pitchFamily="18" charset="0"/>
              </a:rPr>
              <a:t>playbooks (Product Engineering/Org Integration) </a:t>
            </a:r>
            <a:r>
              <a:rPr lang="en-US" sz="900" dirty="0">
                <a:ea typeface="Calibri" panose="020F0502020204030204" pitchFamily="34" charset="0"/>
                <a:cs typeface="Times New Roman" panose="02020603050405020304" pitchFamily="18" charset="0"/>
              </a:rPr>
              <a:t>(SO1</a:t>
            </a:r>
            <a:r>
              <a:rPr lang="en-US" sz="900" dirty="0" smtClean="0">
                <a:ea typeface="Calibri" panose="020F0502020204030204" pitchFamily="34" charset="0"/>
                <a:cs typeface="Times New Roman" panose="02020603050405020304" pitchFamily="18" charset="0"/>
              </a:rPr>
              <a:t>)</a:t>
            </a:r>
          </a:p>
          <a:p>
            <a:pPr marL="171450" marR="0" lvl="0" indent="-171450">
              <a:lnSpc>
                <a:spcPct val="107000"/>
              </a:lnSpc>
              <a:spcBef>
                <a:spcPts val="300"/>
              </a:spcBef>
              <a:buFont typeface="Arial" panose="020B0604020202020204" pitchFamily="34" charset="0"/>
              <a:buChar char="•"/>
            </a:pPr>
            <a:r>
              <a:rPr lang="en-US" sz="900" dirty="0" smtClean="0">
                <a:ea typeface="Calibri" panose="020F0502020204030204" pitchFamily="34" charset="0"/>
                <a:cs typeface="Times New Roman" panose="02020603050405020304" pitchFamily="18" charset="0"/>
              </a:rPr>
              <a:t>95% of IT PTS projects aligned to Virtuous Cycle of Growth </a:t>
            </a:r>
            <a:endParaRPr lang="en-US" sz="900" dirty="0">
              <a:latin typeface="+mj-lt"/>
              <a:ea typeface="Calibri" panose="020F0502020204030204" pitchFamily="34" charset="0"/>
              <a:cs typeface="Times New Roman" panose="02020603050405020304" pitchFamily="18" charset="0"/>
            </a:endParaRPr>
          </a:p>
          <a:p>
            <a:pPr marL="171450" marR="0" lvl="0" indent="-171450">
              <a:lnSpc>
                <a:spcPct val="107000"/>
              </a:lnSpc>
              <a:spcBef>
                <a:spcPts val="300"/>
              </a:spcBef>
              <a:buFont typeface="Arial" panose="020B0604020202020204" pitchFamily="34" charset="0"/>
              <a:buChar char="•"/>
            </a:pPr>
            <a:r>
              <a:rPr lang="en-US" sz="900" dirty="0" smtClean="0">
                <a:latin typeface="+mj-lt"/>
                <a:ea typeface="Calibri" panose="020F0502020204030204" pitchFamily="34" charset="0"/>
                <a:cs typeface="Times New Roman" panose="02020603050405020304" pitchFamily="18" charset="0"/>
              </a:rPr>
              <a:t>Upgrade </a:t>
            </a:r>
            <a:r>
              <a:rPr lang="en-US" sz="900" dirty="0">
                <a:latin typeface="+mj-lt"/>
                <a:ea typeface="Calibri" panose="020F0502020204030204" pitchFamily="34" charset="0"/>
                <a:cs typeface="Times New Roman" panose="02020603050405020304" pitchFamily="18" charset="0"/>
              </a:rPr>
              <a:t>and integrate PSG partner portal into </a:t>
            </a:r>
            <a:r>
              <a:rPr lang="en-US" sz="900" dirty="0" smtClean="0">
                <a:latin typeface="+mj-lt"/>
                <a:ea typeface="Calibri" panose="020F0502020204030204" pitchFamily="34" charset="0"/>
                <a:cs typeface="Times New Roman" panose="02020603050405020304" pitchFamily="18" charset="0"/>
              </a:rPr>
              <a:t>Altera.com </a:t>
            </a:r>
            <a:r>
              <a:rPr lang="en-US" sz="900" dirty="0">
                <a:ea typeface="Calibri" panose="020F0502020204030204" pitchFamily="34" charset="0"/>
                <a:cs typeface="Times New Roman" panose="02020603050405020304" pitchFamily="18" charset="0"/>
              </a:rPr>
              <a:t>(SO2) </a:t>
            </a:r>
            <a:endParaRPr lang="en-US" sz="900" dirty="0">
              <a:latin typeface="+mj-lt"/>
              <a:ea typeface="Calibri" panose="020F0502020204030204" pitchFamily="34" charset="0"/>
              <a:cs typeface="Times New Roman" panose="02020603050405020304" pitchFamily="18" charset="0"/>
            </a:endParaRPr>
          </a:p>
          <a:p>
            <a:pPr marL="171450" marR="0" lvl="0" indent="-171450">
              <a:lnSpc>
                <a:spcPct val="107000"/>
              </a:lnSpc>
              <a:spcBef>
                <a:spcPts val="300"/>
              </a:spcBef>
              <a:buFont typeface="Arial" panose="020B0604020202020204" pitchFamily="34" charset="0"/>
              <a:buChar char="•"/>
            </a:pPr>
            <a:r>
              <a:rPr lang="en-US" sz="900" dirty="0" smtClean="0">
                <a:latin typeface="+mj-lt"/>
                <a:ea typeface="Calibri" panose="020F0502020204030204" pitchFamily="34" charset="0"/>
                <a:cs typeface="Times New Roman" panose="02020603050405020304" pitchFamily="18" charset="0"/>
              </a:rPr>
              <a:t>BU </a:t>
            </a:r>
            <a:r>
              <a:rPr lang="en-US" sz="900" dirty="0">
                <a:latin typeface="+mj-lt"/>
                <a:ea typeface="Calibri" panose="020F0502020204030204" pitchFamily="34" charset="0"/>
                <a:cs typeface="Times New Roman" panose="02020603050405020304" pitchFamily="18" charset="0"/>
              </a:rPr>
              <a:t>engagement </a:t>
            </a:r>
            <a:r>
              <a:rPr lang="en-US" sz="900" dirty="0" smtClean="0">
                <a:latin typeface="+mj-lt"/>
                <a:ea typeface="Calibri" panose="020F0502020204030204" pitchFamily="34" charset="0"/>
                <a:cs typeface="Times New Roman" panose="02020603050405020304" pitchFamily="18" charset="0"/>
              </a:rPr>
              <a:t>model </a:t>
            </a:r>
            <a:r>
              <a:rPr lang="en-US" sz="900" dirty="0">
                <a:latin typeface="+mj-lt"/>
                <a:ea typeface="Calibri" panose="020F0502020204030204" pitchFamily="34" charset="0"/>
                <a:cs typeface="Times New Roman" panose="02020603050405020304" pitchFamily="18" charset="0"/>
              </a:rPr>
              <a:t>with clear </a:t>
            </a:r>
            <a:r>
              <a:rPr lang="en-US" sz="900" dirty="0" smtClean="0">
                <a:latin typeface="+mj-lt"/>
                <a:ea typeface="Calibri" panose="020F0502020204030204" pitchFamily="34" charset="0"/>
                <a:cs typeface="Times New Roman" panose="02020603050405020304" pitchFamily="18" charset="0"/>
              </a:rPr>
              <a:t>goals and biz </a:t>
            </a:r>
            <a:r>
              <a:rPr lang="en-US" sz="900" dirty="0">
                <a:latin typeface="+mj-lt"/>
                <a:ea typeface="Calibri" panose="020F0502020204030204" pitchFamily="34" charset="0"/>
                <a:cs typeface="Times New Roman" panose="02020603050405020304" pitchFamily="18" charset="0"/>
              </a:rPr>
              <a:t>value review </a:t>
            </a:r>
            <a:r>
              <a:rPr lang="en-US" sz="900" dirty="0" smtClean="0">
                <a:latin typeface="+mj-lt"/>
                <a:ea typeface="Calibri" panose="020F0502020204030204" pitchFamily="34" charset="0"/>
                <a:cs typeface="Times New Roman" panose="02020603050405020304" pitchFamily="18" charset="0"/>
              </a:rPr>
              <a:t>mechanisms </a:t>
            </a:r>
            <a:r>
              <a:rPr lang="en-US" sz="900" dirty="0">
                <a:ea typeface="Calibri" panose="020F0502020204030204" pitchFamily="34" charset="0"/>
                <a:cs typeface="Times New Roman" panose="02020603050405020304" pitchFamily="18" charset="0"/>
              </a:rPr>
              <a:t>(SO4) </a:t>
            </a:r>
            <a:endParaRPr lang="en-US" sz="900" dirty="0">
              <a:latin typeface="+mj-lt"/>
              <a:ea typeface="Calibri" panose="020F0502020204030204" pitchFamily="34" charset="0"/>
              <a:cs typeface="Times New Roman" panose="02020603050405020304" pitchFamily="18" charset="0"/>
            </a:endParaRPr>
          </a:p>
        </p:txBody>
      </p:sp>
      <p:sp>
        <p:nvSpPr>
          <p:cNvPr id="22" name="Rectangle 21"/>
          <p:cNvSpPr/>
          <p:nvPr/>
        </p:nvSpPr>
        <p:spPr>
          <a:xfrm>
            <a:off x="4413304" y="2224474"/>
            <a:ext cx="4687215" cy="1470146"/>
          </a:xfrm>
          <a:prstGeom prst="rect">
            <a:avLst/>
          </a:prstGeom>
        </p:spPr>
        <p:txBody>
          <a:bodyPr wrap="square">
            <a:spAutoFit/>
          </a:bodyPr>
          <a:lstStyle/>
          <a:p>
            <a:pPr marL="171450" marR="0" lvl="0" indent="-171450">
              <a:lnSpc>
                <a:spcPct val="107000"/>
              </a:lnSpc>
              <a:spcBef>
                <a:spcPts val="0"/>
              </a:spcBef>
              <a:spcAft>
                <a:spcPts val="300"/>
              </a:spcAft>
              <a:buFont typeface="Arial" panose="020B0604020202020204" pitchFamily="34" charset="0"/>
              <a:buChar char="•"/>
              <a:tabLst>
                <a:tab pos="457200" algn="l"/>
              </a:tabLst>
            </a:pPr>
            <a:r>
              <a:rPr lang="en-US" sz="900" dirty="0" smtClean="0">
                <a:ea typeface="Calibri" panose="020F0502020204030204" pitchFamily="34" charset="0"/>
                <a:cs typeface="Times New Roman" panose="02020603050405020304" pitchFamily="18" charset="0"/>
              </a:rPr>
              <a:t>Robust multi-year </a:t>
            </a:r>
            <a:r>
              <a:rPr lang="en-US" sz="900" dirty="0">
                <a:ea typeface="Calibri" panose="020F0502020204030204" pitchFamily="34" charset="0"/>
                <a:cs typeface="Times New Roman" panose="02020603050405020304" pitchFamily="18" charset="0"/>
              </a:rPr>
              <a:t>strategy, benchmarking and planning process </a:t>
            </a:r>
            <a:r>
              <a:rPr lang="en-US" sz="900" dirty="0" smtClean="0">
                <a:ea typeface="Calibri" panose="020F0502020204030204" pitchFamily="34" charset="0"/>
                <a:cs typeface="Times New Roman" panose="02020603050405020304" pitchFamily="18" charset="0"/>
              </a:rPr>
              <a:t>leading </a:t>
            </a:r>
            <a:r>
              <a:rPr lang="en-US" sz="900" dirty="0">
                <a:ea typeface="Calibri" panose="020F0502020204030204" pitchFamily="34" charset="0"/>
                <a:cs typeface="Times New Roman" panose="02020603050405020304" pitchFamily="18" charset="0"/>
              </a:rPr>
              <a:t>to continuous improvements in BV, BSI, </a:t>
            </a:r>
            <a:r>
              <a:rPr lang="en-US" sz="900" dirty="0" smtClean="0">
                <a:ea typeface="Calibri" panose="020F0502020204030204" pitchFamily="34" charset="0"/>
                <a:cs typeface="Times New Roman" panose="02020603050405020304" pitchFamily="18" charset="0"/>
              </a:rPr>
              <a:t>metrics</a:t>
            </a:r>
            <a:r>
              <a:rPr lang="en-US" sz="900" dirty="0">
                <a:ea typeface="Calibri" panose="020F0502020204030204" pitchFamily="34" charset="0"/>
                <a:cs typeface="Times New Roman" panose="02020603050405020304" pitchFamily="18" charset="0"/>
              </a:rPr>
              <a:t>, </a:t>
            </a:r>
            <a:r>
              <a:rPr lang="en-US" sz="900" dirty="0" smtClean="0">
                <a:ea typeface="Calibri" panose="020F0502020204030204" pitchFamily="34" charset="0"/>
                <a:cs typeface="Times New Roman" panose="02020603050405020304" pitchFamily="18" charset="0"/>
              </a:rPr>
              <a:t>security, privacy, controls, run vs grow ratio </a:t>
            </a:r>
            <a:r>
              <a:rPr lang="en-US" sz="900" dirty="0">
                <a:ea typeface="Calibri" panose="020F0502020204030204" pitchFamily="34" charset="0"/>
                <a:cs typeface="Times New Roman" panose="02020603050405020304" pitchFamily="18" charset="0"/>
              </a:rPr>
              <a:t>(</a:t>
            </a:r>
            <a:r>
              <a:rPr lang="en-US" sz="900" dirty="0" smtClean="0">
                <a:ea typeface="Calibri" panose="020F0502020204030204" pitchFamily="34" charset="0"/>
                <a:cs typeface="Times New Roman" panose="02020603050405020304" pitchFamily="18" charset="0"/>
              </a:rPr>
              <a:t>SO4</a:t>
            </a:r>
            <a:r>
              <a:rPr lang="en-US" sz="900" dirty="0">
                <a:ea typeface="Calibri" panose="020F0502020204030204" pitchFamily="34" charset="0"/>
                <a:cs typeface="Times New Roman" panose="02020603050405020304" pitchFamily="18" charset="0"/>
              </a:rPr>
              <a:t>) </a:t>
            </a:r>
          </a:p>
          <a:p>
            <a:pPr marL="171450" marR="0" lvl="0" indent="-171450">
              <a:lnSpc>
                <a:spcPct val="107000"/>
              </a:lnSpc>
              <a:spcBef>
                <a:spcPts val="0"/>
              </a:spcBef>
              <a:spcAft>
                <a:spcPts val="300"/>
              </a:spcAft>
              <a:buFont typeface="Arial" panose="020B0604020202020204" pitchFamily="34" charset="0"/>
              <a:buChar char="•"/>
              <a:tabLst>
                <a:tab pos="457200" algn="l"/>
              </a:tabLst>
            </a:pPr>
            <a:r>
              <a:rPr lang="en-US" sz="900" dirty="0" smtClean="0">
                <a:ea typeface="Calibri" panose="020F0502020204030204" pitchFamily="34" charset="0"/>
                <a:cs typeface="Times New Roman" panose="02020603050405020304" pitchFamily="18" charset="0"/>
              </a:rPr>
              <a:t>Automated </a:t>
            </a:r>
            <a:r>
              <a:rPr lang="en-US" sz="900" dirty="0">
                <a:ea typeface="Calibri" panose="020F0502020204030204" pitchFamily="34" charset="0"/>
                <a:cs typeface="Times New Roman" panose="02020603050405020304" pitchFamily="18" charset="0"/>
              </a:rPr>
              <a:t>balanced </a:t>
            </a:r>
            <a:r>
              <a:rPr lang="en-US" sz="900" dirty="0" smtClean="0">
                <a:ea typeface="Calibri" panose="020F0502020204030204" pitchFamily="34" charset="0"/>
                <a:cs typeface="Times New Roman" panose="02020603050405020304" pitchFamily="18" charset="0"/>
              </a:rPr>
              <a:t>scorecard(s</a:t>
            </a:r>
            <a:r>
              <a:rPr lang="en-US" sz="900" dirty="0">
                <a:ea typeface="Calibri" panose="020F0502020204030204" pitchFamily="34" charset="0"/>
                <a:cs typeface="Times New Roman" panose="02020603050405020304" pitchFamily="18" charset="0"/>
              </a:rPr>
              <a:t>) to manage all </a:t>
            </a:r>
            <a:r>
              <a:rPr lang="en-US" sz="900" dirty="0" smtClean="0">
                <a:ea typeface="Calibri" panose="020F0502020204030204" pitchFamily="34" charset="0"/>
                <a:cs typeface="Times New Roman" panose="02020603050405020304" pitchFamily="18" charset="0"/>
              </a:rPr>
              <a:t>PES IT </a:t>
            </a:r>
            <a:r>
              <a:rPr lang="en-US" sz="900" dirty="0">
                <a:ea typeface="Calibri" panose="020F0502020204030204" pitchFamily="34" charset="0"/>
                <a:cs typeface="Times New Roman" panose="02020603050405020304" pitchFamily="18" charset="0"/>
              </a:rPr>
              <a:t>operational </a:t>
            </a:r>
            <a:r>
              <a:rPr lang="en-US" sz="900" dirty="0" smtClean="0">
                <a:ea typeface="Calibri" panose="020F0502020204030204" pitchFamily="34" charset="0"/>
                <a:cs typeface="Times New Roman" panose="02020603050405020304" pitchFamily="18" charset="0"/>
              </a:rPr>
              <a:t>indicators </a:t>
            </a:r>
            <a:r>
              <a:rPr lang="en-US" sz="900" dirty="0">
                <a:ea typeface="Calibri" panose="020F0502020204030204" pitchFamily="34" charset="0"/>
                <a:cs typeface="Times New Roman" panose="02020603050405020304" pitchFamily="18" charset="0"/>
              </a:rPr>
              <a:t>(</a:t>
            </a:r>
            <a:r>
              <a:rPr lang="en-US" sz="900" dirty="0" smtClean="0">
                <a:ea typeface="Calibri" panose="020F0502020204030204" pitchFamily="34" charset="0"/>
                <a:cs typeface="Times New Roman" panose="02020603050405020304" pitchFamily="18" charset="0"/>
              </a:rPr>
              <a:t>SO4</a:t>
            </a:r>
            <a:r>
              <a:rPr lang="en-US" sz="900" dirty="0">
                <a:ea typeface="Calibri" panose="020F0502020204030204" pitchFamily="34" charset="0"/>
                <a:cs typeface="Times New Roman" panose="02020603050405020304" pitchFamily="18" charset="0"/>
              </a:rPr>
              <a:t>) </a:t>
            </a:r>
          </a:p>
          <a:p>
            <a:pPr marL="171450" marR="0" lvl="0" indent="-171450">
              <a:lnSpc>
                <a:spcPct val="107000"/>
              </a:lnSpc>
              <a:spcBef>
                <a:spcPts val="0"/>
              </a:spcBef>
              <a:spcAft>
                <a:spcPts val="300"/>
              </a:spcAft>
              <a:buFont typeface="Arial" panose="020B0604020202020204" pitchFamily="34" charset="0"/>
              <a:buChar char="•"/>
              <a:tabLst>
                <a:tab pos="457200" algn="l"/>
              </a:tabLst>
            </a:pPr>
            <a:r>
              <a:rPr lang="en-US" sz="900" dirty="0" smtClean="0">
                <a:ea typeface="Calibri" panose="020F0502020204030204" pitchFamily="34" charset="0"/>
                <a:cs typeface="Times New Roman" panose="02020603050405020304" pitchFamily="18" charset="0"/>
              </a:rPr>
              <a:t>Complete </a:t>
            </a:r>
            <a:r>
              <a:rPr lang="en-US" sz="900" dirty="0">
                <a:ea typeface="Calibri" panose="020F0502020204030204" pitchFamily="34" charset="0"/>
                <a:cs typeface="Times New Roman" panose="02020603050405020304" pitchFamily="18" charset="0"/>
              </a:rPr>
              <a:t>readiness for next generation privacy laws (GDPR</a:t>
            </a:r>
            <a:r>
              <a:rPr lang="en-US" sz="900" dirty="0" smtClean="0">
                <a:ea typeface="Calibri" panose="020F0502020204030204" pitchFamily="34" charset="0"/>
                <a:cs typeface="Times New Roman" panose="02020603050405020304" pitchFamily="18" charset="0"/>
              </a:rPr>
              <a:t>) </a:t>
            </a:r>
            <a:r>
              <a:rPr lang="en-US" sz="900" dirty="0">
                <a:ea typeface="Calibri" panose="020F0502020204030204" pitchFamily="34" charset="0"/>
                <a:cs typeface="Times New Roman" panose="02020603050405020304" pitchFamily="18" charset="0"/>
              </a:rPr>
              <a:t>(</a:t>
            </a:r>
            <a:r>
              <a:rPr lang="en-US" sz="900" dirty="0" smtClean="0">
                <a:ea typeface="Calibri" panose="020F0502020204030204" pitchFamily="34" charset="0"/>
                <a:cs typeface="Times New Roman" panose="02020603050405020304" pitchFamily="18" charset="0"/>
              </a:rPr>
              <a:t>SO4</a:t>
            </a:r>
            <a:r>
              <a:rPr lang="en-US" sz="900" dirty="0">
                <a:ea typeface="Calibri" panose="020F0502020204030204" pitchFamily="34" charset="0"/>
                <a:cs typeface="Times New Roman" panose="02020603050405020304" pitchFamily="18" charset="0"/>
              </a:rPr>
              <a:t>) </a:t>
            </a:r>
          </a:p>
          <a:p>
            <a:pPr marL="171450" marR="0" lvl="0" indent="-171450">
              <a:lnSpc>
                <a:spcPct val="107000"/>
              </a:lnSpc>
              <a:spcBef>
                <a:spcPts val="0"/>
              </a:spcBef>
              <a:spcAft>
                <a:spcPts val="300"/>
              </a:spcAft>
              <a:buFont typeface="Arial" panose="020B0604020202020204" pitchFamily="34" charset="0"/>
              <a:buChar char="•"/>
              <a:tabLst>
                <a:tab pos="457200" algn="l"/>
              </a:tabLst>
            </a:pPr>
            <a:r>
              <a:rPr lang="en-US" sz="900" b="1" dirty="0" smtClean="0">
                <a:ea typeface="Calibri" panose="020F0502020204030204" pitchFamily="34" charset="0"/>
                <a:cs typeface="Times New Roman" panose="02020603050405020304" pitchFamily="18" charset="0"/>
              </a:rPr>
              <a:t>Achieve </a:t>
            </a:r>
            <a:r>
              <a:rPr lang="en-US" sz="900" b="1" dirty="0">
                <a:ea typeface="Calibri" panose="020F0502020204030204" pitchFamily="34" charset="0"/>
                <a:cs typeface="Times New Roman" panose="02020603050405020304" pitchFamily="18" charset="0"/>
              </a:rPr>
              <a:t>Level 3 maturity in </a:t>
            </a:r>
            <a:r>
              <a:rPr lang="en-US" sz="900" b="1" dirty="0" smtClean="0">
                <a:ea typeface="Calibri" panose="020F0502020204030204" pitchFamily="34" charset="0"/>
                <a:cs typeface="Times New Roman" panose="02020603050405020304" pitchFamily="18" charset="0"/>
              </a:rPr>
              <a:t>DevOps </a:t>
            </a:r>
            <a:r>
              <a:rPr lang="en-US" sz="900" b="1" dirty="0">
                <a:ea typeface="Calibri" panose="020F0502020204030204" pitchFamily="34" charset="0"/>
                <a:cs typeface="Times New Roman" panose="02020603050405020304" pitchFamily="18" charset="0"/>
              </a:rPr>
              <a:t>(</a:t>
            </a:r>
            <a:r>
              <a:rPr lang="en-US" sz="900" b="1" dirty="0" smtClean="0">
                <a:ea typeface="Calibri" panose="020F0502020204030204" pitchFamily="34" charset="0"/>
                <a:cs typeface="Times New Roman" panose="02020603050405020304" pitchFamily="18" charset="0"/>
              </a:rPr>
              <a:t>SO4</a:t>
            </a:r>
            <a:r>
              <a:rPr lang="en-US" sz="900" b="1" dirty="0">
                <a:ea typeface="Calibri" panose="020F0502020204030204" pitchFamily="34" charset="0"/>
                <a:cs typeface="Times New Roman" panose="02020603050405020304" pitchFamily="18" charset="0"/>
              </a:rPr>
              <a:t>) </a:t>
            </a:r>
          </a:p>
          <a:p>
            <a:pPr marL="171450" marR="0" lvl="0" indent="-171450">
              <a:lnSpc>
                <a:spcPct val="107000"/>
              </a:lnSpc>
              <a:spcBef>
                <a:spcPts val="0"/>
              </a:spcBef>
              <a:spcAft>
                <a:spcPts val="300"/>
              </a:spcAft>
              <a:buFont typeface="Arial" panose="020B0604020202020204" pitchFamily="34" charset="0"/>
              <a:buChar char="•"/>
              <a:tabLst>
                <a:tab pos="457200" algn="l"/>
              </a:tabLst>
            </a:pPr>
            <a:r>
              <a:rPr lang="en-US" sz="900" dirty="0" smtClean="0">
                <a:ea typeface="Calibri" panose="020F0502020204030204" pitchFamily="34" charset="0"/>
                <a:cs typeface="Times New Roman" panose="02020603050405020304" pitchFamily="18" charset="0"/>
              </a:rPr>
              <a:t>Establish </a:t>
            </a:r>
            <a:r>
              <a:rPr lang="en-US" sz="900" dirty="0">
                <a:ea typeface="Calibri" panose="020F0502020204030204" pitchFamily="34" charset="0"/>
                <a:cs typeface="Times New Roman" panose="02020603050405020304" pitchFamily="18" charset="0"/>
              </a:rPr>
              <a:t>PTS </a:t>
            </a:r>
            <a:r>
              <a:rPr lang="en-US" sz="900" dirty="0" smtClean="0">
                <a:ea typeface="Calibri" panose="020F0502020204030204" pitchFamily="34" charset="0"/>
                <a:cs typeface="Times New Roman" panose="02020603050405020304" pitchFamily="18" charset="0"/>
              </a:rPr>
              <a:t>as center </a:t>
            </a:r>
            <a:r>
              <a:rPr lang="en-US" sz="900" dirty="0">
                <a:ea typeface="Calibri" panose="020F0502020204030204" pitchFamily="34" charset="0"/>
                <a:cs typeface="Times New Roman" panose="02020603050405020304" pitchFamily="18" charset="0"/>
              </a:rPr>
              <a:t>of </a:t>
            </a:r>
            <a:r>
              <a:rPr lang="en-US" sz="900" dirty="0" smtClean="0">
                <a:ea typeface="Calibri" panose="020F0502020204030204" pitchFamily="34" charset="0"/>
                <a:cs typeface="Times New Roman" panose="02020603050405020304" pitchFamily="18" charset="0"/>
              </a:rPr>
              <a:t>competency for pay-per-view </a:t>
            </a:r>
            <a:r>
              <a:rPr lang="en-US" sz="900" dirty="0">
                <a:ea typeface="Calibri" panose="020F0502020204030204" pitchFamily="34" charset="0"/>
                <a:cs typeface="Times New Roman" panose="02020603050405020304" pitchFamily="18" charset="0"/>
              </a:rPr>
              <a:t>operations at </a:t>
            </a:r>
            <a:r>
              <a:rPr lang="en-US" sz="900" dirty="0" smtClean="0">
                <a:ea typeface="Calibri" panose="020F0502020204030204" pitchFamily="34" charset="0"/>
                <a:cs typeface="Times New Roman" panose="02020603050405020304" pitchFamily="18" charset="0"/>
              </a:rPr>
              <a:t>Intel (SO4</a:t>
            </a:r>
            <a:r>
              <a:rPr lang="en-US" sz="900" dirty="0">
                <a:ea typeface="Calibri" panose="020F0502020204030204" pitchFamily="34" charset="0"/>
                <a:cs typeface="Times New Roman" panose="02020603050405020304" pitchFamily="18" charset="0"/>
              </a:rPr>
              <a:t>) </a:t>
            </a:r>
          </a:p>
          <a:p>
            <a:pPr marL="171450" indent="-171450">
              <a:lnSpc>
                <a:spcPct val="107000"/>
              </a:lnSpc>
              <a:spcAft>
                <a:spcPts val="300"/>
              </a:spcAft>
              <a:buFont typeface="Arial" panose="020B0604020202020204" pitchFamily="34" charset="0"/>
              <a:buChar char="•"/>
            </a:pPr>
            <a:r>
              <a:rPr lang="en-US" sz="900" dirty="0" smtClean="0">
                <a:effectLst/>
                <a:ea typeface="Calibri" panose="020F0502020204030204" pitchFamily="34" charset="0"/>
                <a:cs typeface="Times New Roman" panose="02020603050405020304" pitchFamily="18" charset="0"/>
              </a:rPr>
              <a:t>Successful PSG bundle 2, phase 1 and 2 integration (SO 1)</a:t>
            </a:r>
            <a:endParaRPr lang="en-US" sz="900" dirty="0">
              <a:effectLst/>
              <a:ea typeface="Calibri" panose="020F0502020204030204" pitchFamily="34" charset="0"/>
              <a:cs typeface="Times New Roman" panose="02020603050405020304" pitchFamily="18" charset="0"/>
            </a:endParaRPr>
          </a:p>
        </p:txBody>
      </p:sp>
      <p:sp>
        <p:nvSpPr>
          <p:cNvPr id="25" name="Rectangle 24"/>
          <p:cNvSpPr/>
          <p:nvPr/>
        </p:nvSpPr>
        <p:spPr>
          <a:xfrm>
            <a:off x="5694" y="3730320"/>
            <a:ext cx="9138306" cy="1005452"/>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4397658" y="3730320"/>
            <a:ext cx="4746341" cy="1058367"/>
          </a:xfrm>
          <a:prstGeom prst="rect">
            <a:avLst/>
          </a:prstGeom>
        </p:spPr>
        <p:txBody>
          <a:bodyPr wrap="square">
            <a:spAutoFit/>
          </a:bodyPr>
          <a:lstStyle/>
          <a:p>
            <a:pPr marL="169863" marR="0" lvl="0" indent="-169863">
              <a:lnSpc>
                <a:spcPct val="107000"/>
              </a:lnSpc>
              <a:spcBef>
                <a:spcPts val="0"/>
              </a:spcBef>
              <a:spcAft>
                <a:spcPts val="300"/>
              </a:spcAft>
              <a:buFont typeface="Arial" panose="020B0604020202020204" pitchFamily="34" charset="0"/>
              <a:buChar char="•"/>
              <a:tabLst>
                <a:tab pos="457200" algn="l"/>
              </a:tabLst>
            </a:pPr>
            <a:r>
              <a:rPr lang="en-US" sz="900" dirty="0" smtClean="0">
                <a:ea typeface="Calibri" panose="020F0502020204030204" pitchFamily="34" charset="0"/>
                <a:cs typeface="Times New Roman" panose="02020603050405020304" pitchFamily="18" charset="0"/>
              </a:rPr>
              <a:t>Develop </a:t>
            </a:r>
            <a:r>
              <a:rPr lang="en-US" sz="900" dirty="0">
                <a:ea typeface="Calibri" panose="020F0502020204030204" pitchFamily="34" charset="0"/>
                <a:cs typeface="Times New Roman" panose="02020603050405020304" pitchFamily="18" charset="0"/>
              </a:rPr>
              <a:t>a c</a:t>
            </a:r>
            <a:r>
              <a:rPr lang="en-US" sz="900" dirty="0" smtClean="0">
                <a:ea typeface="Calibri" panose="020F0502020204030204" pitchFamily="34" charset="0"/>
                <a:cs typeface="Times New Roman" panose="02020603050405020304" pitchFamily="18" charset="0"/>
              </a:rPr>
              <a:t>onsistent </a:t>
            </a:r>
            <a:r>
              <a:rPr lang="en-US" sz="900" dirty="0">
                <a:ea typeface="Calibri" panose="020F0502020204030204" pitchFamily="34" charset="0"/>
                <a:cs typeface="Times New Roman" panose="02020603050405020304" pitchFamily="18" charset="0"/>
              </a:rPr>
              <a:t>talent management process &amp;</a:t>
            </a:r>
            <a:r>
              <a:rPr lang="en-US" sz="900" dirty="0" smtClean="0">
                <a:ea typeface="Calibri" panose="020F0502020204030204" pitchFamily="34" charset="0"/>
                <a:cs typeface="Times New Roman" panose="02020603050405020304" pitchFamily="18" charset="0"/>
              </a:rPr>
              <a:t> </a:t>
            </a:r>
            <a:r>
              <a:rPr lang="en-US" sz="900" dirty="0">
                <a:ea typeface="Calibri" panose="020F0502020204030204" pitchFamily="34" charset="0"/>
                <a:cs typeface="Times New Roman" panose="02020603050405020304" pitchFamily="18" charset="0"/>
              </a:rPr>
              <a:t>framework </a:t>
            </a:r>
            <a:r>
              <a:rPr lang="en-US" sz="900" dirty="0" smtClean="0">
                <a:ea typeface="Calibri" panose="020F0502020204030204" pitchFamily="34" charset="0"/>
                <a:cs typeface="Times New Roman" panose="02020603050405020304" pitchFamily="18" charset="0"/>
              </a:rPr>
              <a:t>encompassing </a:t>
            </a:r>
            <a:r>
              <a:rPr lang="en-US" sz="900" dirty="0">
                <a:ea typeface="Calibri" panose="020F0502020204030204" pitchFamily="34" charset="0"/>
                <a:cs typeface="Times New Roman" panose="02020603050405020304" pitchFamily="18" charset="0"/>
              </a:rPr>
              <a:t>skills demand/forecasting, </a:t>
            </a:r>
            <a:r>
              <a:rPr lang="en-US" sz="900" b="1" dirty="0" smtClean="0">
                <a:ea typeface="Calibri" panose="020F0502020204030204" pitchFamily="34" charset="0"/>
                <a:cs typeface="Times New Roman" panose="02020603050405020304" pitchFamily="18" charset="0"/>
              </a:rPr>
              <a:t>employee career development</a:t>
            </a:r>
            <a:r>
              <a:rPr lang="en-US" sz="900" dirty="0" smtClean="0">
                <a:ea typeface="Calibri" panose="020F0502020204030204" pitchFamily="34" charset="0"/>
                <a:cs typeface="Times New Roman" panose="02020603050405020304" pitchFamily="18" charset="0"/>
              </a:rPr>
              <a:t>, hiring, leadership pipelines AMB </a:t>
            </a:r>
            <a:r>
              <a:rPr lang="en-US" sz="900" dirty="0">
                <a:ea typeface="Calibri" panose="020F0502020204030204" pitchFamily="34" charset="0"/>
                <a:cs typeface="Times New Roman" panose="02020603050405020304" pitchFamily="18" charset="0"/>
              </a:rPr>
              <a:t>by NPS %</a:t>
            </a:r>
            <a:r>
              <a:rPr lang="en-US" sz="900" dirty="0" smtClean="0">
                <a:ea typeface="Calibri" panose="020F0502020204030204" pitchFamily="34" charset="0"/>
                <a:cs typeface="Times New Roman" panose="02020603050405020304" pitchFamily="18" charset="0"/>
              </a:rPr>
              <a:t> </a:t>
            </a:r>
            <a:r>
              <a:rPr lang="en-US" sz="900" dirty="0">
                <a:ea typeface="Calibri" panose="020F0502020204030204" pitchFamily="34" charset="0"/>
                <a:cs typeface="Times New Roman" panose="02020603050405020304" pitchFamily="18" charset="0"/>
              </a:rPr>
              <a:t>recommend, </a:t>
            </a:r>
            <a:r>
              <a:rPr lang="en-US" sz="900" b="1" dirty="0" smtClean="0">
                <a:ea typeface="Calibri" panose="020F0502020204030204" pitchFamily="34" charset="0"/>
                <a:cs typeface="Times New Roman" panose="02020603050405020304" pitchFamily="18" charset="0"/>
              </a:rPr>
              <a:t>career dev plans for all </a:t>
            </a:r>
            <a:r>
              <a:rPr lang="en-US" sz="900" b="1" dirty="0">
                <a:ea typeface="Calibri" panose="020F0502020204030204" pitchFamily="34" charset="0"/>
                <a:cs typeface="Times New Roman" panose="02020603050405020304" pitchFamily="18" charset="0"/>
              </a:rPr>
              <a:t>employees </a:t>
            </a:r>
            <a:r>
              <a:rPr lang="en-US" sz="900" dirty="0" smtClean="0">
                <a:ea typeface="Calibri" panose="020F0502020204030204" pitchFamily="34" charset="0"/>
                <a:cs typeface="Times New Roman" panose="02020603050405020304" pitchFamily="18" charset="0"/>
              </a:rPr>
              <a:t>(SO5</a:t>
            </a:r>
            <a:r>
              <a:rPr lang="en-US" sz="900" dirty="0">
                <a:ea typeface="Calibri" panose="020F0502020204030204" pitchFamily="34" charset="0"/>
                <a:cs typeface="Times New Roman" panose="02020603050405020304" pitchFamily="18" charset="0"/>
              </a:rPr>
              <a:t>) </a:t>
            </a:r>
          </a:p>
          <a:p>
            <a:pPr marL="169863" marR="0" lvl="0" indent="-169863">
              <a:lnSpc>
                <a:spcPct val="107000"/>
              </a:lnSpc>
              <a:spcBef>
                <a:spcPts val="0"/>
              </a:spcBef>
              <a:spcAft>
                <a:spcPts val="300"/>
              </a:spcAft>
              <a:buFont typeface="Arial" panose="020B0604020202020204" pitchFamily="34" charset="0"/>
              <a:buChar char="•"/>
              <a:tabLst>
                <a:tab pos="457200" algn="l"/>
              </a:tabLst>
            </a:pPr>
            <a:r>
              <a:rPr lang="en-US" sz="900" dirty="0" smtClean="0">
                <a:ea typeface="Calibri" panose="020F0502020204030204" pitchFamily="34" charset="0"/>
                <a:cs typeface="Times New Roman" panose="02020603050405020304" pitchFamily="18" charset="0"/>
              </a:rPr>
              <a:t>Strengthen </a:t>
            </a:r>
            <a:r>
              <a:rPr lang="en-US" sz="900" dirty="0">
                <a:ea typeface="Calibri" panose="020F0502020204030204" pitchFamily="34" charset="0"/>
                <a:cs typeface="Times New Roman" panose="02020603050405020304" pitchFamily="18" charset="0"/>
              </a:rPr>
              <a:t>our culture of innovation by driving adoption of our innovative ideas into our customers’ </a:t>
            </a:r>
            <a:r>
              <a:rPr lang="en-US" sz="900" dirty="0" smtClean="0">
                <a:ea typeface="Calibri" panose="020F0502020204030204" pitchFamily="34" charset="0"/>
                <a:cs typeface="Times New Roman" panose="02020603050405020304" pitchFamily="18" charset="0"/>
              </a:rPr>
              <a:t>work (SO5/1) </a:t>
            </a:r>
            <a:endParaRPr lang="en-US" sz="900" dirty="0">
              <a:ea typeface="Calibri" panose="020F0502020204030204" pitchFamily="34" charset="0"/>
              <a:cs typeface="Times New Roman" panose="02020603050405020304" pitchFamily="18" charset="0"/>
            </a:endParaRPr>
          </a:p>
          <a:p>
            <a:pPr marL="169863" marR="0" lvl="0" indent="-169863">
              <a:lnSpc>
                <a:spcPct val="107000"/>
              </a:lnSpc>
              <a:spcBef>
                <a:spcPts val="0"/>
              </a:spcBef>
              <a:spcAft>
                <a:spcPts val="300"/>
              </a:spcAft>
              <a:buFont typeface="Arial" panose="020B0604020202020204" pitchFamily="34" charset="0"/>
              <a:buChar char="•"/>
              <a:tabLst>
                <a:tab pos="457200" algn="l"/>
              </a:tabLst>
            </a:pPr>
            <a:r>
              <a:rPr lang="en-US" sz="900" dirty="0" smtClean="0">
                <a:ea typeface="Calibri" panose="020F0502020204030204" pitchFamily="34" charset="0"/>
                <a:cs typeface="Times New Roman" panose="02020603050405020304" pitchFamily="18" charset="0"/>
              </a:rPr>
              <a:t>Engage </a:t>
            </a:r>
            <a:r>
              <a:rPr lang="en-US" sz="900" dirty="0">
                <a:ea typeface="Calibri" panose="020F0502020204030204" pitchFamily="34" charset="0"/>
                <a:cs typeface="Times New Roman" panose="02020603050405020304" pitchFamily="18" charset="0"/>
              </a:rPr>
              <a:t>and inspire our people and build a culture of trust and </a:t>
            </a:r>
            <a:r>
              <a:rPr lang="en-US" sz="900" dirty="0" smtClean="0">
                <a:ea typeface="Calibri" panose="020F0502020204030204" pitchFamily="34" charset="0"/>
                <a:cs typeface="Times New Roman" panose="02020603050405020304" pitchFamily="18" charset="0"/>
              </a:rPr>
              <a:t>inclusion </a:t>
            </a:r>
            <a:r>
              <a:rPr lang="en-US" sz="900" dirty="0">
                <a:ea typeface="Calibri" panose="020F0502020204030204" pitchFamily="34" charset="0"/>
                <a:cs typeface="Times New Roman" panose="02020603050405020304" pitchFamily="18" charset="0"/>
              </a:rPr>
              <a:t>(</a:t>
            </a:r>
            <a:r>
              <a:rPr lang="en-US" sz="900" dirty="0" smtClean="0">
                <a:ea typeface="Calibri" panose="020F0502020204030204" pitchFamily="34" charset="0"/>
                <a:cs typeface="Times New Roman" panose="02020603050405020304" pitchFamily="18" charset="0"/>
              </a:rPr>
              <a:t>SO5</a:t>
            </a:r>
            <a:r>
              <a:rPr lang="en-US" sz="900" dirty="0">
                <a:ea typeface="Calibri" panose="020F0502020204030204" pitchFamily="34" charset="0"/>
                <a:cs typeface="Times New Roman" panose="02020603050405020304" pitchFamily="18" charset="0"/>
              </a:rPr>
              <a:t>) </a:t>
            </a:r>
            <a:endParaRPr lang="en-US" sz="900" dirty="0">
              <a:effectLst/>
              <a:ea typeface="Calibri" panose="020F0502020204030204" pitchFamily="34"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EE2556C5-CE8C-6547-B838-EA80C61A4AF7}" type="slidenum">
              <a:rPr lang="en-US" smtClean="0"/>
              <a:pPr/>
              <a:t>19</a:t>
            </a:fld>
            <a:endParaRPr lang="en-US" dirty="0"/>
          </a:p>
        </p:txBody>
      </p:sp>
      <p:sp>
        <p:nvSpPr>
          <p:cNvPr id="9" name="Freeform 8"/>
          <p:cNvSpPr>
            <a:spLocks/>
          </p:cNvSpPr>
          <p:nvPr/>
        </p:nvSpPr>
        <p:spPr>
          <a:xfrm>
            <a:off x="82076" y="342378"/>
            <a:ext cx="1582951" cy="428899"/>
          </a:xfrm>
          <a:custGeom>
            <a:avLst/>
            <a:gdLst>
              <a:gd name="connsiteX0" fmla="*/ 0 w 1674930"/>
              <a:gd name="connsiteY0" fmla="*/ 160878 h 965246"/>
              <a:gd name="connsiteX1" fmla="*/ 160878 w 1674930"/>
              <a:gd name="connsiteY1" fmla="*/ 0 h 965246"/>
              <a:gd name="connsiteX2" fmla="*/ 1514052 w 1674930"/>
              <a:gd name="connsiteY2" fmla="*/ 0 h 965246"/>
              <a:gd name="connsiteX3" fmla="*/ 1674930 w 1674930"/>
              <a:gd name="connsiteY3" fmla="*/ 160878 h 965246"/>
              <a:gd name="connsiteX4" fmla="*/ 1674930 w 1674930"/>
              <a:gd name="connsiteY4" fmla="*/ 804368 h 965246"/>
              <a:gd name="connsiteX5" fmla="*/ 1514052 w 1674930"/>
              <a:gd name="connsiteY5" fmla="*/ 965246 h 965246"/>
              <a:gd name="connsiteX6" fmla="*/ 160878 w 1674930"/>
              <a:gd name="connsiteY6" fmla="*/ 965246 h 965246"/>
              <a:gd name="connsiteX7" fmla="*/ 0 w 1674930"/>
              <a:gd name="connsiteY7" fmla="*/ 804368 h 965246"/>
              <a:gd name="connsiteX8" fmla="*/ 0 w 1674930"/>
              <a:gd name="connsiteY8" fmla="*/ 160878 h 96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4930" h="965246">
                <a:moveTo>
                  <a:pt x="0" y="160878"/>
                </a:moveTo>
                <a:cubicBezTo>
                  <a:pt x="0" y="72028"/>
                  <a:pt x="72028" y="0"/>
                  <a:pt x="160878" y="0"/>
                </a:cubicBezTo>
                <a:lnTo>
                  <a:pt x="1514052" y="0"/>
                </a:lnTo>
                <a:cubicBezTo>
                  <a:pt x="1602902" y="0"/>
                  <a:pt x="1674930" y="72028"/>
                  <a:pt x="1674930" y="160878"/>
                </a:cubicBezTo>
                <a:lnTo>
                  <a:pt x="1674930" y="804368"/>
                </a:lnTo>
                <a:cubicBezTo>
                  <a:pt x="1674930" y="893218"/>
                  <a:pt x="1602902" y="965246"/>
                  <a:pt x="1514052" y="965246"/>
                </a:cubicBezTo>
                <a:lnTo>
                  <a:pt x="160878" y="965246"/>
                </a:lnTo>
                <a:cubicBezTo>
                  <a:pt x="72028" y="965246"/>
                  <a:pt x="0" y="893218"/>
                  <a:pt x="0" y="804368"/>
                </a:cubicBezTo>
                <a:lnTo>
                  <a:pt x="0" y="160878"/>
                </a:lnTo>
                <a:close/>
              </a:path>
            </a:pathLst>
          </a:custGeom>
          <a:ln>
            <a:solidFill>
              <a:schemeClr val="accent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065" tIns="90065" rIns="90065" bIns="90065" numCol="1" spcCol="1270" anchor="ctr" anchorCtr="0">
            <a:noAutofit/>
          </a:bodyPr>
          <a:lstStyle/>
          <a:p>
            <a:pPr algn="ctr" defTabSz="592623">
              <a:lnSpc>
                <a:spcPct val="90000"/>
              </a:lnSpc>
              <a:spcBef>
                <a:spcPct val="0"/>
              </a:spcBef>
              <a:spcAft>
                <a:spcPct val="35000"/>
              </a:spcAft>
              <a:defRPr/>
            </a:pPr>
            <a:r>
              <a:rPr lang="en-US" sz="1200" kern="0" dirty="0" smtClean="0">
                <a:solidFill>
                  <a:schemeClr val="tx1"/>
                </a:solidFill>
                <a:latin typeface="Intel Clear Pro" panose="020B0804020202060201" pitchFamily="34" charset="0"/>
                <a:ea typeface="Intel Clear Pro" panose="020B0804020202060201" pitchFamily="34" charset="0"/>
                <a:cs typeface="Intel Clear Pro" panose="020B0804020202060201" pitchFamily="34" charset="0"/>
              </a:rPr>
              <a:t>So #1: Advance </a:t>
            </a:r>
            <a:r>
              <a:rPr lang="en-US" sz="1200" kern="0" dirty="0">
                <a:solidFill>
                  <a:schemeClr val="tx1"/>
                </a:solidFill>
                <a:latin typeface="Intel Clear Pro" panose="020B0804020202060201" pitchFamily="34" charset="0"/>
                <a:ea typeface="Intel Clear Pro" panose="020B0804020202060201" pitchFamily="34" charset="0"/>
                <a:cs typeface="Intel Clear Pro" panose="020B0804020202060201" pitchFamily="34" charset="0"/>
              </a:rPr>
              <a:t>intel products</a:t>
            </a:r>
            <a:br>
              <a:rPr lang="en-US" sz="1200" kern="0" dirty="0">
                <a:solidFill>
                  <a:schemeClr val="tx1"/>
                </a:solidFill>
                <a:latin typeface="Intel Clear Pro" panose="020B0804020202060201" pitchFamily="34" charset="0"/>
                <a:ea typeface="Intel Clear Pro" panose="020B0804020202060201" pitchFamily="34" charset="0"/>
                <a:cs typeface="Intel Clear Pro" panose="020B0804020202060201" pitchFamily="34" charset="0"/>
              </a:rPr>
            </a:br>
            <a:r>
              <a:rPr lang="en-US" sz="1200" kern="0" dirty="0">
                <a:solidFill>
                  <a:schemeClr val="tx1"/>
                </a:solidFill>
                <a:latin typeface="Intel Clear Pro" panose="020B0804020202060201" pitchFamily="34" charset="0"/>
                <a:ea typeface="Intel Clear Pro" panose="020B0804020202060201" pitchFamily="34" charset="0"/>
                <a:cs typeface="Intel Clear Pro" panose="020B0804020202060201" pitchFamily="34" charset="0"/>
              </a:rPr>
              <a:t>and services in the market</a:t>
            </a:r>
          </a:p>
        </p:txBody>
      </p:sp>
      <p:sp>
        <p:nvSpPr>
          <p:cNvPr id="10" name="Freeform 9"/>
          <p:cNvSpPr>
            <a:spLocks/>
          </p:cNvSpPr>
          <p:nvPr/>
        </p:nvSpPr>
        <p:spPr>
          <a:xfrm>
            <a:off x="82076" y="833368"/>
            <a:ext cx="1582951" cy="504712"/>
          </a:xfrm>
          <a:custGeom>
            <a:avLst/>
            <a:gdLst>
              <a:gd name="connsiteX0" fmla="*/ 0 w 1674930"/>
              <a:gd name="connsiteY0" fmla="*/ 160878 h 965246"/>
              <a:gd name="connsiteX1" fmla="*/ 160878 w 1674930"/>
              <a:gd name="connsiteY1" fmla="*/ 0 h 965246"/>
              <a:gd name="connsiteX2" fmla="*/ 1514052 w 1674930"/>
              <a:gd name="connsiteY2" fmla="*/ 0 h 965246"/>
              <a:gd name="connsiteX3" fmla="*/ 1674930 w 1674930"/>
              <a:gd name="connsiteY3" fmla="*/ 160878 h 965246"/>
              <a:gd name="connsiteX4" fmla="*/ 1674930 w 1674930"/>
              <a:gd name="connsiteY4" fmla="*/ 804368 h 965246"/>
              <a:gd name="connsiteX5" fmla="*/ 1514052 w 1674930"/>
              <a:gd name="connsiteY5" fmla="*/ 965246 h 965246"/>
              <a:gd name="connsiteX6" fmla="*/ 160878 w 1674930"/>
              <a:gd name="connsiteY6" fmla="*/ 965246 h 965246"/>
              <a:gd name="connsiteX7" fmla="*/ 0 w 1674930"/>
              <a:gd name="connsiteY7" fmla="*/ 804368 h 965246"/>
              <a:gd name="connsiteX8" fmla="*/ 0 w 1674930"/>
              <a:gd name="connsiteY8" fmla="*/ 160878 h 96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4930" h="965246">
                <a:moveTo>
                  <a:pt x="0" y="160878"/>
                </a:moveTo>
                <a:cubicBezTo>
                  <a:pt x="0" y="72028"/>
                  <a:pt x="72028" y="0"/>
                  <a:pt x="160878" y="0"/>
                </a:cubicBezTo>
                <a:lnTo>
                  <a:pt x="1514052" y="0"/>
                </a:lnTo>
                <a:cubicBezTo>
                  <a:pt x="1602902" y="0"/>
                  <a:pt x="1674930" y="72028"/>
                  <a:pt x="1674930" y="160878"/>
                </a:cubicBezTo>
                <a:lnTo>
                  <a:pt x="1674930" y="804368"/>
                </a:lnTo>
                <a:cubicBezTo>
                  <a:pt x="1674930" y="893218"/>
                  <a:pt x="1602902" y="965246"/>
                  <a:pt x="1514052" y="965246"/>
                </a:cubicBezTo>
                <a:lnTo>
                  <a:pt x="160878" y="965246"/>
                </a:lnTo>
                <a:cubicBezTo>
                  <a:pt x="72028" y="965246"/>
                  <a:pt x="0" y="893218"/>
                  <a:pt x="0" y="804368"/>
                </a:cubicBezTo>
                <a:lnTo>
                  <a:pt x="0" y="160878"/>
                </a:lnTo>
                <a:close/>
              </a:path>
            </a:pathLst>
          </a:custGeom>
          <a:ln>
            <a:solidFill>
              <a:schemeClr val="accent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065" tIns="90065" rIns="90065" bIns="90065" numCol="1" spcCol="1270" anchor="ctr" anchorCtr="0">
            <a:noAutofit/>
          </a:bodyPr>
          <a:lstStyle/>
          <a:p>
            <a:pPr algn="ctr" defTabSz="592623">
              <a:lnSpc>
                <a:spcPct val="90000"/>
              </a:lnSpc>
              <a:spcBef>
                <a:spcPct val="0"/>
              </a:spcBef>
              <a:spcAft>
                <a:spcPct val="35000"/>
              </a:spcAft>
              <a:defRPr/>
            </a:pPr>
            <a:endParaRPr lang="en-US" sz="1200" kern="0" dirty="0">
              <a:solidFill>
                <a:schemeClr val="tx1"/>
              </a:solidFill>
              <a:latin typeface="Intel Clear Pro" panose="020B0804020202060201" pitchFamily="34" charset="0"/>
              <a:ea typeface="Intel Clear Pro" panose="020B0804020202060201" pitchFamily="34" charset="0"/>
              <a:cs typeface="Intel Clear Pro" panose="020B0804020202060201" pitchFamily="34" charset="0"/>
            </a:endParaRPr>
          </a:p>
          <a:p>
            <a:pPr algn="ctr" defTabSz="592623">
              <a:lnSpc>
                <a:spcPct val="90000"/>
              </a:lnSpc>
              <a:spcBef>
                <a:spcPct val="0"/>
              </a:spcBef>
              <a:spcAft>
                <a:spcPct val="35000"/>
              </a:spcAft>
              <a:defRPr/>
            </a:pPr>
            <a:r>
              <a:rPr lang="en-US" sz="1200" kern="0" dirty="0">
                <a:solidFill>
                  <a:schemeClr val="tx1"/>
                </a:solidFill>
                <a:latin typeface="Intel Clear Pro" panose="020B0804020202060201" pitchFamily="34" charset="0"/>
                <a:ea typeface="Intel Clear Pro" panose="020B0804020202060201" pitchFamily="34" charset="0"/>
                <a:cs typeface="Intel Clear Pro" panose="020B0804020202060201" pitchFamily="34" charset="0"/>
              </a:rPr>
              <a:t>So </a:t>
            </a:r>
            <a:r>
              <a:rPr lang="en-US" sz="1200" kern="0" dirty="0" smtClean="0">
                <a:solidFill>
                  <a:schemeClr val="tx1"/>
                </a:solidFill>
                <a:latin typeface="Intel Clear Pro" panose="020B0804020202060201" pitchFamily="34" charset="0"/>
                <a:ea typeface="Intel Clear Pro" panose="020B0804020202060201" pitchFamily="34" charset="0"/>
                <a:cs typeface="Intel Clear Pro" panose="020B0804020202060201" pitchFamily="34" charset="0"/>
              </a:rPr>
              <a:t>#2: Continuously </a:t>
            </a:r>
            <a:r>
              <a:rPr lang="en-US" sz="1200" kern="0" dirty="0">
                <a:solidFill>
                  <a:schemeClr val="tx1"/>
                </a:solidFill>
                <a:latin typeface="Intel Clear Pro" panose="020B0804020202060201" pitchFamily="34" charset="0"/>
                <a:ea typeface="Intel Clear Pro" panose="020B0804020202060201" pitchFamily="34" charset="0"/>
                <a:cs typeface="Intel Clear Pro" panose="020B0804020202060201" pitchFamily="34" charset="0"/>
              </a:rPr>
              <a:t>improve how INTEL’s BUSINESSES RUN AND GROW</a:t>
            </a:r>
          </a:p>
          <a:p>
            <a:pPr algn="ctr" defTabSz="592623">
              <a:lnSpc>
                <a:spcPct val="90000"/>
              </a:lnSpc>
              <a:spcBef>
                <a:spcPct val="0"/>
              </a:spcBef>
              <a:spcAft>
                <a:spcPct val="35000"/>
              </a:spcAft>
              <a:defRPr/>
            </a:pPr>
            <a:r>
              <a:rPr lang="en-US" sz="1200" kern="0" dirty="0">
                <a:solidFill>
                  <a:schemeClr val="tx1"/>
                </a:solidFill>
                <a:latin typeface="Intel Clear Pro" panose="020B0804020202060201" pitchFamily="34" charset="0"/>
                <a:ea typeface="Intel Clear Pro" panose="020B0804020202060201" pitchFamily="34" charset="0"/>
                <a:cs typeface="Intel Clear Pro" panose="020B0804020202060201" pitchFamily="34" charset="0"/>
              </a:rPr>
              <a:t> </a:t>
            </a:r>
          </a:p>
        </p:txBody>
      </p:sp>
      <p:sp>
        <p:nvSpPr>
          <p:cNvPr id="11" name="Freeform 10"/>
          <p:cNvSpPr>
            <a:spLocks/>
          </p:cNvSpPr>
          <p:nvPr/>
        </p:nvSpPr>
        <p:spPr>
          <a:xfrm>
            <a:off x="82075" y="2482456"/>
            <a:ext cx="1582951" cy="459940"/>
          </a:xfrm>
          <a:custGeom>
            <a:avLst/>
            <a:gdLst>
              <a:gd name="connsiteX0" fmla="*/ 0 w 1674930"/>
              <a:gd name="connsiteY0" fmla="*/ 160878 h 965246"/>
              <a:gd name="connsiteX1" fmla="*/ 160878 w 1674930"/>
              <a:gd name="connsiteY1" fmla="*/ 0 h 965246"/>
              <a:gd name="connsiteX2" fmla="*/ 1514052 w 1674930"/>
              <a:gd name="connsiteY2" fmla="*/ 0 h 965246"/>
              <a:gd name="connsiteX3" fmla="*/ 1674930 w 1674930"/>
              <a:gd name="connsiteY3" fmla="*/ 160878 h 965246"/>
              <a:gd name="connsiteX4" fmla="*/ 1674930 w 1674930"/>
              <a:gd name="connsiteY4" fmla="*/ 804368 h 965246"/>
              <a:gd name="connsiteX5" fmla="*/ 1514052 w 1674930"/>
              <a:gd name="connsiteY5" fmla="*/ 965246 h 965246"/>
              <a:gd name="connsiteX6" fmla="*/ 160878 w 1674930"/>
              <a:gd name="connsiteY6" fmla="*/ 965246 h 965246"/>
              <a:gd name="connsiteX7" fmla="*/ 0 w 1674930"/>
              <a:gd name="connsiteY7" fmla="*/ 804368 h 965246"/>
              <a:gd name="connsiteX8" fmla="*/ 0 w 1674930"/>
              <a:gd name="connsiteY8" fmla="*/ 160878 h 96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4930" h="965246">
                <a:moveTo>
                  <a:pt x="0" y="160878"/>
                </a:moveTo>
                <a:cubicBezTo>
                  <a:pt x="0" y="72028"/>
                  <a:pt x="72028" y="0"/>
                  <a:pt x="160878" y="0"/>
                </a:cubicBezTo>
                <a:lnTo>
                  <a:pt x="1514052" y="0"/>
                </a:lnTo>
                <a:cubicBezTo>
                  <a:pt x="1602902" y="0"/>
                  <a:pt x="1674930" y="72028"/>
                  <a:pt x="1674930" y="160878"/>
                </a:cubicBezTo>
                <a:lnTo>
                  <a:pt x="1674930" y="804368"/>
                </a:lnTo>
                <a:cubicBezTo>
                  <a:pt x="1674930" y="893218"/>
                  <a:pt x="1602902" y="965246"/>
                  <a:pt x="1514052" y="965246"/>
                </a:cubicBezTo>
                <a:lnTo>
                  <a:pt x="160878" y="965246"/>
                </a:lnTo>
                <a:cubicBezTo>
                  <a:pt x="72028" y="965246"/>
                  <a:pt x="0" y="893218"/>
                  <a:pt x="0" y="804368"/>
                </a:cubicBezTo>
                <a:lnTo>
                  <a:pt x="0" y="160878"/>
                </a:lnTo>
                <a:close/>
              </a:path>
            </a:pathLst>
          </a:custGeom>
          <a:ln>
            <a:solidFill>
              <a:schemeClr val="accent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065" tIns="90065" rIns="90065" bIns="90065" numCol="1" spcCol="1270" anchor="ctr" anchorCtr="0">
            <a:noAutofit/>
          </a:bodyPr>
          <a:lstStyle/>
          <a:p>
            <a:pPr algn="ctr" defTabSz="592623">
              <a:lnSpc>
                <a:spcPct val="90000"/>
              </a:lnSpc>
              <a:spcBef>
                <a:spcPct val="0"/>
              </a:spcBef>
              <a:spcAft>
                <a:spcPct val="35000"/>
              </a:spcAft>
              <a:defRPr/>
            </a:pPr>
            <a:r>
              <a:rPr lang="en-US" sz="1200" kern="0" dirty="0" smtClean="0">
                <a:solidFill>
                  <a:schemeClr val="tx1"/>
                </a:solidFill>
                <a:latin typeface="Intel Clear Pro" panose="020B0804020202060201" pitchFamily="34" charset="0"/>
                <a:ea typeface="Intel Clear Pro" panose="020B0804020202060201" pitchFamily="34" charset="0"/>
                <a:cs typeface="Intel Clear Pro" panose="020B0804020202060201" pitchFamily="34" charset="0"/>
              </a:rPr>
              <a:t>So #4: Deliver </a:t>
            </a:r>
            <a:r>
              <a:rPr lang="en-US" sz="1200" kern="0" dirty="0" err="1">
                <a:solidFill>
                  <a:schemeClr val="tx1"/>
                </a:solidFill>
                <a:latin typeface="Intel Clear Pro" panose="020B0804020202060201" pitchFamily="34" charset="0"/>
                <a:ea typeface="Intel Clear Pro" panose="020B0804020202060201" pitchFamily="34" charset="0"/>
                <a:cs typeface="Intel Clear Pro" panose="020B0804020202060201" pitchFamily="34" charset="0"/>
              </a:rPr>
              <a:t>opx</a:t>
            </a:r>
            <a:r>
              <a:rPr lang="en-US" sz="1200" kern="0" dirty="0">
                <a:solidFill>
                  <a:schemeClr val="tx1"/>
                </a:solidFill>
                <a:latin typeface="Intel Clear Pro" panose="020B0804020202060201" pitchFamily="34" charset="0"/>
                <a:ea typeface="Intel Clear Pro" panose="020B0804020202060201" pitchFamily="34" charset="0"/>
                <a:cs typeface="Intel Clear Pro" panose="020B0804020202060201" pitchFamily="34" charset="0"/>
              </a:rPr>
              <a:t> across ALL IT </a:t>
            </a:r>
            <a:r>
              <a:rPr lang="en-US" sz="1200" kern="0" dirty="0" smtClean="0">
                <a:solidFill>
                  <a:schemeClr val="tx1"/>
                </a:solidFill>
                <a:latin typeface="Intel Clear Pro" panose="020B0804020202060201" pitchFamily="34" charset="0"/>
                <a:ea typeface="Intel Clear Pro" panose="020B0804020202060201" pitchFamily="34" charset="0"/>
                <a:cs typeface="Intel Clear Pro" panose="020B0804020202060201" pitchFamily="34" charset="0"/>
              </a:rPr>
              <a:t>Services and </a:t>
            </a:r>
            <a:r>
              <a:rPr lang="en-US" sz="1200" kern="0" dirty="0">
                <a:solidFill>
                  <a:schemeClr val="tx1"/>
                </a:solidFill>
                <a:latin typeface="Intel Clear Pro" panose="020B0804020202060201" pitchFamily="34" charset="0"/>
                <a:ea typeface="Intel Clear Pro" panose="020B0804020202060201" pitchFamily="34" charset="0"/>
                <a:cs typeface="Intel Clear Pro" panose="020B0804020202060201" pitchFamily="34" charset="0"/>
              </a:rPr>
              <a:t>secure INTEL</a:t>
            </a:r>
          </a:p>
        </p:txBody>
      </p:sp>
      <p:sp>
        <p:nvSpPr>
          <p:cNvPr id="12" name="Freeform 11"/>
          <p:cNvSpPr>
            <a:spLocks/>
          </p:cNvSpPr>
          <p:nvPr/>
        </p:nvSpPr>
        <p:spPr>
          <a:xfrm>
            <a:off x="82075" y="3849439"/>
            <a:ext cx="1582951" cy="641196"/>
          </a:xfrm>
          <a:custGeom>
            <a:avLst/>
            <a:gdLst>
              <a:gd name="connsiteX0" fmla="*/ 0 w 1674930"/>
              <a:gd name="connsiteY0" fmla="*/ 160878 h 965246"/>
              <a:gd name="connsiteX1" fmla="*/ 160878 w 1674930"/>
              <a:gd name="connsiteY1" fmla="*/ 0 h 965246"/>
              <a:gd name="connsiteX2" fmla="*/ 1514052 w 1674930"/>
              <a:gd name="connsiteY2" fmla="*/ 0 h 965246"/>
              <a:gd name="connsiteX3" fmla="*/ 1674930 w 1674930"/>
              <a:gd name="connsiteY3" fmla="*/ 160878 h 965246"/>
              <a:gd name="connsiteX4" fmla="*/ 1674930 w 1674930"/>
              <a:gd name="connsiteY4" fmla="*/ 804368 h 965246"/>
              <a:gd name="connsiteX5" fmla="*/ 1514052 w 1674930"/>
              <a:gd name="connsiteY5" fmla="*/ 965246 h 965246"/>
              <a:gd name="connsiteX6" fmla="*/ 160878 w 1674930"/>
              <a:gd name="connsiteY6" fmla="*/ 965246 h 965246"/>
              <a:gd name="connsiteX7" fmla="*/ 0 w 1674930"/>
              <a:gd name="connsiteY7" fmla="*/ 804368 h 965246"/>
              <a:gd name="connsiteX8" fmla="*/ 0 w 1674930"/>
              <a:gd name="connsiteY8" fmla="*/ 160878 h 96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4930" h="965246">
                <a:moveTo>
                  <a:pt x="0" y="160878"/>
                </a:moveTo>
                <a:cubicBezTo>
                  <a:pt x="0" y="72028"/>
                  <a:pt x="72028" y="0"/>
                  <a:pt x="160878" y="0"/>
                </a:cubicBezTo>
                <a:lnTo>
                  <a:pt x="1514052" y="0"/>
                </a:lnTo>
                <a:cubicBezTo>
                  <a:pt x="1602902" y="0"/>
                  <a:pt x="1674930" y="72028"/>
                  <a:pt x="1674930" y="160878"/>
                </a:cubicBezTo>
                <a:lnTo>
                  <a:pt x="1674930" y="804368"/>
                </a:lnTo>
                <a:cubicBezTo>
                  <a:pt x="1674930" y="893218"/>
                  <a:pt x="1602902" y="965246"/>
                  <a:pt x="1514052" y="965246"/>
                </a:cubicBezTo>
                <a:lnTo>
                  <a:pt x="160878" y="965246"/>
                </a:lnTo>
                <a:cubicBezTo>
                  <a:pt x="72028" y="965246"/>
                  <a:pt x="0" y="893218"/>
                  <a:pt x="0" y="804368"/>
                </a:cubicBezTo>
                <a:lnTo>
                  <a:pt x="0" y="160878"/>
                </a:lnTo>
                <a:close/>
              </a:path>
            </a:pathLst>
          </a:custGeom>
          <a:ln>
            <a:solidFill>
              <a:schemeClr val="accent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065" tIns="90065" rIns="90065" bIns="90065" numCol="1" spcCol="1270" anchor="ctr" anchorCtr="0">
            <a:noAutofit/>
          </a:bodyPr>
          <a:lstStyle/>
          <a:p>
            <a:pPr algn="ctr" defTabSz="592623">
              <a:lnSpc>
                <a:spcPct val="90000"/>
              </a:lnSpc>
              <a:spcBef>
                <a:spcPct val="0"/>
              </a:spcBef>
              <a:spcAft>
                <a:spcPct val="35000"/>
              </a:spcAft>
              <a:defRPr/>
            </a:pPr>
            <a:r>
              <a:rPr lang="en-US" sz="1200" kern="0" dirty="0" smtClean="0">
                <a:solidFill>
                  <a:schemeClr val="tx1"/>
                </a:solidFill>
                <a:latin typeface="Intel Clear Pro" panose="020B0804020202060201" pitchFamily="34" charset="0"/>
                <a:ea typeface="Intel Clear Pro" panose="020B0804020202060201" pitchFamily="34" charset="0"/>
                <a:cs typeface="Intel Clear Pro" panose="020B0804020202060201" pitchFamily="34" charset="0"/>
              </a:rPr>
              <a:t>So #5 INSTILL </a:t>
            </a:r>
            <a:r>
              <a:rPr lang="en-US" sz="1200" kern="0" dirty="0">
                <a:solidFill>
                  <a:schemeClr val="tx1"/>
                </a:solidFill>
                <a:latin typeface="Intel Clear Pro" panose="020B0804020202060201" pitchFamily="34" charset="0"/>
                <a:ea typeface="Intel Clear Pro" panose="020B0804020202060201" pitchFamily="34" charset="0"/>
                <a:cs typeface="Intel Clear Pro" panose="020B0804020202060201" pitchFamily="34" charset="0"/>
              </a:rPr>
              <a:t>a Culture of Excellence with Engaged and Inspired employees</a:t>
            </a:r>
          </a:p>
        </p:txBody>
      </p:sp>
      <p:sp>
        <p:nvSpPr>
          <p:cNvPr id="13" name="Freeform 12"/>
          <p:cNvSpPr>
            <a:spLocks/>
          </p:cNvSpPr>
          <p:nvPr/>
        </p:nvSpPr>
        <p:spPr>
          <a:xfrm>
            <a:off x="82076" y="1399802"/>
            <a:ext cx="1582951" cy="667094"/>
          </a:xfrm>
          <a:custGeom>
            <a:avLst/>
            <a:gdLst>
              <a:gd name="connsiteX0" fmla="*/ 0 w 1674930"/>
              <a:gd name="connsiteY0" fmla="*/ 160878 h 965246"/>
              <a:gd name="connsiteX1" fmla="*/ 160878 w 1674930"/>
              <a:gd name="connsiteY1" fmla="*/ 0 h 965246"/>
              <a:gd name="connsiteX2" fmla="*/ 1514052 w 1674930"/>
              <a:gd name="connsiteY2" fmla="*/ 0 h 965246"/>
              <a:gd name="connsiteX3" fmla="*/ 1674930 w 1674930"/>
              <a:gd name="connsiteY3" fmla="*/ 160878 h 965246"/>
              <a:gd name="connsiteX4" fmla="*/ 1674930 w 1674930"/>
              <a:gd name="connsiteY4" fmla="*/ 804368 h 965246"/>
              <a:gd name="connsiteX5" fmla="*/ 1514052 w 1674930"/>
              <a:gd name="connsiteY5" fmla="*/ 965246 h 965246"/>
              <a:gd name="connsiteX6" fmla="*/ 160878 w 1674930"/>
              <a:gd name="connsiteY6" fmla="*/ 965246 h 965246"/>
              <a:gd name="connsiteX7" fmla="*/ 0 w 1674930"/>
              <a:gd name="connsiteY7" fmla="*/ 804368 h 965246"/>
              <a:gd name="connsiteX8" fmla="*/ 0 w 1674930"/>
              <a:gd name="connsiteY8" fmla="*/ 160878 h 96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4930" h="965246">
                <a:moveTo>
                  <a:pt x="0" y="160878"/>
                </a:moveTo>
                <a:cubicBezTo>
                  <a:pt x="0" y="72028"/>
                  <a:pt x="72028" y="0"/>
                  <a:pt x="160878" y="0"/>
                </a:cubicBezTo>
                <a:lnTo>
                  <a:pt x="1514052" y="0"/>
                </a:lnTo>
                <a:cubicBezTo>
                  <a:pt x="1602902" y="0"/>
                  <a:pt x="1674930" y="72028"/>
                  <a:pt x="1674930" y="160878"/>
                </a:cubicBezTo>
                <a:lnTo>
                  <a:pt x="1674930" y="804368"/>
                </a:lnTo>
                <a:cubicBezTo>
                  <a:pt x="1674930" y="893218"/>
                  <a:pt x="1602902" y="965246"/>
                  <a:pt x="1514052" y="965246"/>
                </a:cubicBezTo>
                <a:lnTo>
                  <a:pt x="160878" y="965246"/>
                </a:lnTo>
                <a:cubicBezTo>
                  <a:pt x="72028" y="965246"/>
                  <a:pt x="0" y="893218"/>
                  <a:pt x="0" y="804368"/>
                </a:cubicBezTo>
                <a:lnTo>
                  <a:pt x="0" y="160878"/>
                </a:lnTo>
                <a:close/>
              </a:path>
            </a:pathLst>
          </a:custGeom>
          <a:solidFill>
            <a:schemeClr val="bg1"/>
          </a:solidFill>
          <a:ln>
            <a:solidFill>
              <a:schemeClr val="accent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065" tIns="90065" rIns="90065" bIns="90065" numCol="1" spcCol="1270" anchor="ctr" anchorCtr="0">
            <a:noAutofit/>
          </a:bodyPr>
          <a:lstStyle/>
          <a:p>
            <a:pPr algn="ctr" defTabSz="592623">
              <a:lnSpc>
                <a:spcPct val="90000"/>
              </a:lnSpc>
              <a:spcBef>
                <a:spcPct val="0"/>
              </a:spcBef>
              <a:spcAft>
                <a:spcPct val="35000"/>
              </a:spcAft>
              <a:defRPr/>
            </a:pPr>
            <a:r>
              <a:rPr lang="en-US" sz="1200" kern="0" dirty="0" smtClean="0">
                <a:solidFill>
                  <a:schemeClr val="tx1"/>
                </a:solidFill>
                <a:latin typeface="Intel Clear Pro" panose="020B0804020202060201" pitchFamily="34" charset="0"/>
                <a:ea typeface="Intel Clear Pro" panose="020B0804020202060201" pitchFamily="34" charset="0"/>
                <a:cs typeface="Intel Clear Pro" panose="020B0804020202060201" pitchFamily="34" charset="0"/>
              </a:rPr>
              <a:t>So #3: INCREASE </a:t>
            </a:r>
            <a:r>
              <a:rPr lang="en-US" sz="1200" kern="0" dirty="0">
                <a:solidFill>
                  <a:schemeClr val="tx1"/>
                </a:solidFill>
                <a:latin typeface="Intel Clear Pro" panose="020B0804020202060201" pitchFamily="34" charset="0"/>
                <a:ea typeface="Intel Clear Pro" panose="020B0804020202060201" pitchFamily="34" charset="0"/>
                <a:cs typeface="Intel Clear Pro" panose="020B0804020202060201" pitchFamily="34" charset="0"/>
              </a:rPr>
              <a:t>productivity and enhance user experience of Intel’s workforce</a:t>
            </a:r>
          </a:p>
        </p:txBody>
      </p:sp>
      <p:sp>
        <p:nvSpPr>
          <p:cNvPr id="14" name="Rectangle 13"/>
          <p:cNvSpPr/>
          <p:nvPr/>
        </p:nvSpPr>
        <p:spPr>
          <a:xfrm>
            <a:off x="128795" y="-33022"/>
            <a:ext cx="1489510" cy="338554"/>
          </a:xfrm>
          <a:prstGeom prst="rect">
            <a:avLst/>
          </a:prstGeom>
        </p:spPr>
        <p:txBody>
          <a:bodyPr wrap="none">
            <a:spAutoFit/>
          </a:bodyPr>
          <a:lstStyle/>
          <a:p>
            <a:r>
              <a:rPr lang="en-US" sz="1600" b="1" dirty="0">
                <a:latin typeface="Intel Clear Pro" panose="020B0804020202060201" pitchFamily="34" charset="0"/>
                <a:ea typeface="Intel Clear Pro" panose="020B0804020202060201" pitchFamily="34" charset="0"/>
                <a:cs typeface="Intel Clear Pro" panose="020B0804020202060201" pitchFamily="34" charset="0"/>
              </a:rPr>
              <a:t>IT </a:t>
            </a:r>
            <a:r>
              <a:rPr lang="en-US" sz="1600" b="1" dirty="0" smtClean="0">
                <a:latin typeface="Intel Clear Pro" panose="020B0804020202060201" pitchFamily="34" charset="0"/>
                <a:ea typeface="Intel Clear Pro" panose="020B0804020202060201" pitchFamily="34" charset="0"/>
                <a:cs typeface="Intel Clear Pro" panose="020B0804020202060201" pitchFamily="34" charset="0"/>
              </a:rPr>
              <a:t>Strategic Objectives</a:t>
            </a:r>
            <a:endParaRPr lang="en-US" sz="1600" b="1" dirty="0">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15" name="Rectangle 14"/>
          <p:cNvSpPr/>
          <p:nvPr/>
        </p:nvSpPr>
        <p:spPr>
          <a:xfrm>
            <a:off x="1745457" y="-40871"/>
            <a:ext cx="1148071" cy="338554"/>
          </a:xfrm>
          <a:prstGeom prst="rect">
            <a:avLst/>
          </a:prstGeom>
        </p:spPr>
        <p:txBody>
          <a:bodyPr wrap="none">
            <a:spAutoFit/>
          </a:bodyPr>
          <a:lstStyle/>
          <a:p>
            <a:r>
              <a:rPr lang="en-US" sz="1600" b="1" dirty="0" smtClean="0">
                <a:solidFill>
                  <a:schemeClr val="accent1"/>
                </a:solidFill>
                <a:latin typeface="Intel Clear Pro" panose="020B0804020202060201" pitchFamily="34" charset="0"/>
                <a:ea typeface="Intel Clear Pro" panose="020B0804020202060201" pitchFamily="34" charset="0"/>
                <a:cs typeface="Intel Clear Pro" panose="020B0804020202060201" pitchFamily="34" charset="0"/>
              </a:rPr>
              <a:t>PES IT 2020 Vision</a:t>
            </a:r>
            <a:endParaRPr lang="en-US" sz="1600" b="1" dirty="0">
              <a:solidFill>
                <a:schemeClr val="accent1"/>
              </a:solidFill>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16" name="Rectangle 15"/>
          <p:cNvSpPr/>
          <p:nvPr/>
        </p:nvSpPr>
        <p:spPr>
          <a:xfrm>
            <a:off x="1712903" y="517421"/>
            <a:ext cx="2700401" cy="1200329"/>
          </a:xfrm>
          <a:prstGeom prst="rect">
            <a:avLst/>
          </a:prstGeom>
        </p:spPr>
        <p:txBody>
          <a:bodyPr wrap="square">
            <a:spAutoFit/>
          </a:bodyPr>
          <a:lstStyle/>
          <a:p>
            <a:r>
              <a:rPr lang="en-US" sz="1200" dirty="0" smtClean="0">
                <a:latin typeface="Intel Clear" panose="020B0604020203020204" pitchFamily="34" charset="0"/>
                <a:ea typeface="Intel Clear" panose="020B0604020203020204" pitchFamily="34" charset="0"/>
                <a:cs typeface="Intel Clear" panose="020B0604020203020204" pitchFamily="34" charset="0"/>
              </a:rPr>
              <a:t>We are recognized </a:t>
            </a:r>
            <a:r>
              <a:rPr lang="en-US" sz="1200" dirty="0">
                <a:latin typeface="Intel Clear" panose="020B0604020203020204" pitchFamily="34" charset="0"/>
                <a:ea typeface="Intel Clear" panose="020B0604020203020204" pitchFamily="34" charset="0"/>
                <a:cs typeface="Intel Clear" panose="020B0604020203020204" pitchFamily="34" charset="0"/>
              </a:rPr>
              <a:t>by </a:t>
            </a:r>
            <a:r>
              <a:rPr lang="en-US" sz="1200" dirty="0" smtClean="0">
                <a:latin typeface="Intel Clear" panose="020B0604020203020204" pitchFamily="34" charset="0"/>
                <a:ea typeface="Intel Clear" panose="020B0604020203020204" pitchFamily="34" charset="0"/>
                <a:cs typeface="Intel Clear" panose="020B0604020203020204" pitchFamily="34" charset="0"/>
              </a:rPr>
              <a:t>product development teams and </a:t>
            </a:r>
            <a:r>
              <a:rPr lang="en-US" sz="1200" dirty="0">
                <a:latin typeface="Intel Clear" panose="020B0604020203020204" pitchFamily="34" charset="0"/>
                <a:ea typeface="Intel Clear" panose="020B0604020203020204" pitchFamily="34" charset="0"/>
                <a:cs typeface="Intel Clear" panose="020B0604020203020204" pitchFamily="34" charset="0"/>
              </a:rPr>
              <a:t>IT as a critical partner in accelerating product </a:t>
            </a:r>
            <a:r>
              <a:rPr lang="en-US" sz="1200" dirty="0" smtClean="0">
                <a:latin typeface="Intel Clear" panose="020B0604020203020204" pitchFamily="34" charset="0"/>
                <a:ea typeface="Intel Clear" panose="020B0604020203020204" pitchFamily="34" charset="0"/>
                <a:cs typeface="Intel Clear" panose="020B0604020203020204" pitchFamily="34" charset="0"/>
              </a:rPr>
              <a:t>development, improving </a:t>
            </a:r>
            <a:r>
              <a:rPr lang="en-US" sz="1200" dirty="0">
                <a:latin typeface="Intel Clear" panose="020B0604020203020204" pitchFamily="34" charset="0"/>
                <a:ea typeface="Intel Clear" panose="020B0604020203020204" pitchFamily="34" charset="0"/>
                <a:cs typeface="Intel Clear" panose="020B0604020203020204" pitchFamily="34" charset="0"/>
              </a:rPr>
              <a:t>product </a:t>
            </a:r>
            <a:r>
              <a:rPr lang="en-US" sz="1200" dirty="0" smtClean="0">
                <a:latin typeface="Intel Clear" panose="020B0604020203020204" pitchFamily="34" charset="0"/>
                <a:ea typeface="Intel Clear" panose="020B0604020203020204" pitchFamily="34" charset="0"/>
                <a:cs typeface="Intel Clear" panose="020B0604020203020204" pitchFamily="34" charset="0"/>
              </a:rPr>
              <a:t>cost, </a:t>
            </a:r>
            <a:r>
              <a:rPr lang="en-US" sz="1200" dirty="0">
                <a:latin typeface="Intel Clear" panose="020B0604020203020204" pitchFamily="34" charset="0"/>
                <a:ea typeface="Intel Clear" panose="020B0604020203020204" pitchFamily="34" charset="0"/>
                <a:cs typeface="Intel Clear" panose="020B0604020203020204" pitchFamily="34" charset="0"/>
              </a:rPr>
              <a:t>and schedule predictability</a:t>
            </a:r>
          </a:p>
        </p:txBody>
      </p:sp>
      <p:sp>
        <p:nvSpPr>
          <p:cNvPr id="17" name="Rectangle 16"/>
          <p:cNvSpPr/>
          <p:nvPr/>
        </p:nvSpPr>
        <p:spPr>
          <a:xfrm>
            <a:off x="1745457" y="2482456"/>
            <a:ext cx="2593075" cy="461665"/>
          </a:xfrm>
          <a:prstGeom prst="rect">
            <a:avLst/>
          </a:prstGeom>
        </p:spPr>
        <p:txBody>
          <a:bodyPr wrap="square">
            <a:spAutoFit/>
          </a:bodyPr>
          <a:lstStyle/>
          <a:p>
            <a:r>
              <a:rPr lang="en-US" sz="1200" dirty="0" smtClean="0">
                <a:latin typeface="Intel Clear" panose="020B0604020203020204" pitchFamily="34" charset="0"/>
                <a:ea typeface="Intel Clear" panose="020B0604020203020204" pitchFamily="34" charset="0"/>
                <a:cs typeface="Intel Clear" panose="020B0604020203020204" pitchFamily="34" charset="0"/>
              </a:rPr>
              <a:t>We are best </a:t>
            </a:r>
            <a:r>
              <a:rPr lang="en-US" sz="1200" dirty="0">
                <a:latin typeface="Intel Clear" panose="020B0604020203020204" pitchFamily="34" charset="0"/>
                <a:ea typeface="Intel Clear" panose="020B0604020203020204" pitchFamily="34" charset="0"/>
                <a:cs typeface="Intel Clear" panose="020B0604020203020204" pitchFamily="34" charset="0"/>
              </a:rPr>
              <a:t>in class for OpX AMB our employees, partners, and Intel</a:t>
            </a:r>
          </a:p>
        </p:txBody>
      </p:sp>
      <p:sp>
        <p:nvSpPr>
          <p:cNvPr id="18" name="Rectangle 17"/>
          <p:cNvSpPr/>
          <p:nvPr/>
        </p:nvSpPr>
        <p:spPr>
          <a:xfrm>
            <a:off x="1761815" y="3919910"/>
            <a:ext cx="2798936" cy="461665"/>
          </a:xfrm>
          <a:prstGeom prst="rect">
            <a:avLst/>
          </a:prstGeom>
        </p:spPr>
        <p:txBody>
          <a:bodyPr wrap="square">
            <a:spAutoFit/>
          </a:bodyPr>
          <a:lstStyle/>
          <a:p>
            <a:r>
              <a:rPr lang="en-US" sz="1200" dirty="0">
                <a:latin typeface="Intel Clear" panose="020B0604020203020204" pitchFamily="34" charset="0"/>
                <a:ea typeface="Intel Clear" panose="020B0604020203020204" pitchFamily="34" charset="0"/>
                <a:cs typeface="Intel Clear" panose="020B0604020203020204" pitchFamily="34" charset="0"/>
              </a:rPr>
              <a:t>Skilled workforce with engaged and inspired employees </a:t>
            </a:r>
          </a:p>
        </p:txBody>
      </p:sp>
      <p:sp>
        <p:nvSpPr>
          <p:cNvPr id="19" name="Rectangle 18"/>
          <p:cNvSpPr/>
          <p:nvPr/>
        </p:nvSpPr>
        <p:spPr>
          <a:xfrm>
            <a:off x="4560751" y="-33022"/>
            <a:ext cx="1338828" cy="338554"/>
          </a:xfrm>
          <a:prstGeom prst="rect">
            <a:avLst/>
          </a:prstGeom>
        </p:spPr>
        <p:txBody>
          <a:bodyPr wrap="none">
            <a:spAutoFit/>
          </a:bodyPr>
          <a:lstStyle/>
          <a:p>
            <a:r>
              <a:rPr lang="en-US" sz="1600" b="1" dirty="0" smtClean="0">
                <a:latin typeface="Intel Clear Pro" panose="020B0804020202060201" pitchFamily="34" charset="0"/>
                <a:ea typeface="Intel Clear Pro" panose="020B0804020202060201" pitchFamily="34" charset="0"/>
                <a:cs typeface="Intel Clear Pro" panose="020B0804020202060201" pitchFamily="34" charset="0"/>
              </a:rPr>
              <a:t>PES IT 2017 Priorities</a:t>
            </a:r>
            <a:endParaRPr lang="en-US" sz="1600" b="1" dirty="0">
              <a:latin typeface="Intel Clear Pro" panose="020B0804020202060201" pitchFamily="34" charset="0"/>
              <a:ea typeface="Intel Clear Pro" panose="020B0804020202060201" pitchFamily="34" charset="0"/>
              <a:cs typeface="Intel Clear Pro" panose="020B0804020202060201" pitchFamily="34" charset="0"/>
            </a:endParaRPr>
          </a:p>
        </p:txBody>
      </p:sp>
    </p:spTree>
    <p:custDataLst>
      <p:tags r:id="rId1"/>
    </p:custDataLst>
    <p:extLst>
      <p:ext uri="{BB962C8B-B14F-4D97-AF65-F5344CB8AC3E}">
        <p14:creationId xmlns:p14="http://schemas.microsoft.com/office/powerpoint/2010/main" val="1662327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13" y="308848"/>
            <a:ext cx="8229600" cy="597314"/>
          </a:xfrm>
        </p:spPr>
        <p:txBody>
          <a:bodyPr/>
          <a:lstStyle/>
          <a:p>
            <a:r>
              <a:rPr lang="en-US" dirty="0" smtClean="0"/>
              <a:t>About Product Engineering Solutions IT (PES IT)</a:t>
            </a:r>
            <a:endParaRPr lang="en-US" dirty="0"/>
          </a:p>
        </p:txBody>
      </p:sp>
      <p:graphicFrame>
        <p:nvGraphicFramePr>
          <p:cNvPr id="6" name="Content Placeholder 5"/>
          <p:cNvGraphicFramePr>
            <a:graphicFrameLocks noGrp="1"/>
          </p:cNvGraphicFramePr>
          <p:nvPr>
            <p:ph sz="quarter" idx="13"/>
            <p:extLst>
              <p:ext uri="{D42A27DB-BD31-4B8C-83A1-F6EECF244321}">
                <p14:modId xmlns:p14="http://schemas.microsoft.com/office/powerpoint/2010/main" val="3435763000"/>
              </p:ext>
            </p:extLst>
          </p:nvPr>
        </p:nvGraphicFramePr>
        <p:xfrm>
          <a:off x="455613" y="974725"/>
          <a:ext cx="8228012" cy="34258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07924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a:xfrm>
            <a:off x="914400" y="3030484"/>
            <a:ext cx="7180917" cy="1694254"/>
          </a:xfrm>
          <a:prstGeom prst="roundRect">
            <a:avLst>
              <a:gd name="adj" fmla="val 4762"/>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20</a:t>
            </a:fld>
            <a:endParaRPr lang="en-US" dirty="0">
              <a:solidFill>
                <a:prstClr val="white"/>
              </a:solidFill>
            </a:endParaRPr>
          </a:p>
        </p:txBody>
      </p:sp>
      <p:sp>
        <p:nvSpPr>
          <p:cNvPr id="5" name="Right Arrow 4"/>
          <p:cNvSpPr/>
          <p:nvPr/>
        </p:nvSpPr>
        <p:spPr>
          <a:xfrm>
            <a:off x="0" y="1428584"/>
            <a:ext cx="9109654" cy="1298531"/>
          </a:xfrm>
          <a:prstGeom prst="rightArrow">
            <a:avLst>
              <a:gd name="adj1" fmla="val 50000"/>
              <a:gd name="adj2" fmla="val 19173"/>
            </a:avLst>
          </a:prstGeom>
          <a:solidFill>
            <a:srgbClr val="B1BABF">
              <a:alpha val="71000"/>
            </a:srgbClr>
          </a:solidFill>
          <a:ln w="6350" cap="flat" cmpd="sng" algn="ctr">
            <a:solidFill>
              <a:schemeClr val="bg2">
                <a:lumMod val="75000"/>
              </a:schemeClr>
            </a:solidFill>
            <a:prstDash val="solid"/>
          </a:ln>
          <a:effectLst>
            <a:outerShdw blurRad="50800" dist="38100" dir="5400000" algn="t" rotWithShape="0">
              <a:prstClr val="black">
                <a:alpha val="40000"/>
              </a:prstClr>
            </a:outerShdw>
          </a:effectLst>
        </p:spPr>
        <p:txBody>
          <a:bodyPr rtlCol="0" anchor="ctr"/>
          <a:lstStyle/>
          <a:p>
            <a:pPr algn="ctr" defTabSz="914400">
              <a:defRPr/>
            </a:pPr>
            <a:endParaRPr lang="en-US" sz="1600" kern="0" dirty="0" smtClean="0">
              <a:solidFill>
                <a:prstClr val="black"/>
              </a:solidFill>
            </a:endParaRPr>
          </a:p>
        </p:txBody>
      </p:sp>
      <p:sp>
        <p:nvSpPr>
          <p:cNvPr id="6" name="Rounded Rectangle 53"/>
          <p:cNvSpPr/>
          <p:nvPr/>
        </p:nvSpPr>
        <p:spPr>
          <a:xfrm>
            <a:off x="844709" y="1211638"/>
            <a:ext cx="1674688" cy="1454829"/>
          </a:xfrm>
          <a:prstGeom prst="roundRect">
            <a:avLst>
              <a:gd name="adj" fmla="val 7498"/>
            </a:avLst>
          </a:prstGeom>
          <a:solidFill>
            <a:srgbClr val="0071C5"/>
          </a:solidFill>
          <a:ln w="25400" cap="flat" cmpd="sng" algn="ctr">
            <a:noFill/>
            <a:prstDash val="solid"/>
          </a:ln>
          <a:effectLst/>
        </p:spPr>
        <p:txBody>
          <a:bodyPr rtlCol="0" anchor="t" anchorCtr="0"/>
          <a:lstStyle/>
          <a:p>
            <a:pPr defTabSz="914400" fontAlgn="base">
              <a:spcBef>
                <a:spcPct val="0"/>
              </a:spcBef>
              <a:spcAft>
                <a:spcPct val="0"/>
              </a:spcAft>
              <a:defRPr/>
            </a:pPr>
            <a:r>
              <a:rPr lang="en-US" sz="1000" b="1" kern="0" dirty="0">
                <a:solidFill>
                  <a:prstClr val="white"/>
                </a:solidFill>
              </a:rPr>
              <a:t>Product </a:t>
            </a:r>
            <a:r>
              <a:rPr lang="en-US" sz="1000" b="1" kern="0" dirty="0" smtClean="0">
                <a:solidFill>
                  <a:prstClr val="white"/>
                </a:solidFill>
              </a:rPr>
              <a:t>Design &amp; Eng’g</a:t>
            </a:r>
            <a:endParaRPr lang="en-US" sz="900" kern="0" dirty="0">
              <a:solidFill>
                <a:prstClr val="white"/>
              </a:solidFill>
            </a:endParaRPr>
          </a:p>
          <a:p>
            <a:pPr marL="117475" indent="-117475" defTabSz="914400" fontAlgn="base">
              <a:spcBef>
                <a:spcPts val="300"/>
              </a:spcBef>
              <a:spcAft>
                <a:spcPct val="0"/>
              </a:spcAft>
              <a:buFont typeface="Arial" panose="020B0604020202020204" pitchFamily="34" charset="0"/>
              <a:buChar char="•"/>
              <a:defRPr/>
            </a:pPr>
            <a:r>
              <a:rPr lang="en-US" sz="900" kern="0" dirty="0" smtClean="0">
                <a:solidFill>
                  <a:prstClr val="white"/>
                </a:solidFill>
              </a:rPr>
              <a:t>Rqmts Management</a:t>
            </a:r>
            <a:endParaRPr lang="en-US" sz="900" kern="0" dirty="0">
              <a:solidFill>
                <a:prstClr val="white"/>
              </a:solidFill>
            </a:endParaRPr>
          </a:p>
          <a:p>
            <a:pPr marL="117475" indent="-117475" defTabSz="914400" fontAlgn="base">
              <a:spcBef>
                <a:spcPts val="300"/>
              </a:spcBef>
              <a:spcAft>
                <a:spcPct val="0"/>
              </a:spcAft>
              <a:buFont typeface="Arial" panose="020B0604020202020204" pitchFamily="34" charset="0"/>
              <a:buChar char="•"/>
              <a:defRPr/>
            </a:pPr>
            <a:r>
              <a:rPr lang="en-US" sz="900" kern="0" dirty="0">
                <a:solidFill>
                  <a:prstClr val="white"/>
                </a:solidFill>
              </a:rPr>
              <a:t>Integrated BOM &amp; Variant Management</a:t>
            </a:r>
          </a:p>
          <a:p>
            <a:pPr marL="117475" indent="-117475" defTabSz="914400" fontAlgn="base">
              <a:spcBef>
                <a:spcPts val="300"/>
              </a:spcBef>
              <a:spcAft>
                <a:spcPct val="0"/>
              </a:spcAft>
              <a:buFont typeface="Arial" panose="020B0604020202020204" pitchFamily="34" charset="0"/>
              <a:buChar char="•"/>
              <a:defRPr/>
            </a:pPr>
            <a:r>
              <a:rPr lang="en-US" sz="900" kern="0" dirty="0">
                <a:solidFill>
                  <a:prstClr val="white"/>
                </a:solidFill>
              </a:rPr>
              <a:t>IP Management / Re-Use</a:t>
            </a:r>
          </a:p>
          <a:p>
            <a:pPr marL="117475" indent="-117475" defTabSz="914400" fontAlgn="base">
              <a:spcBef>
                <a:spcPts val="300"/>
              </a:spcBef>
              <a:spcAft>
                <a:spcPct val="0"/>
              </a:spcAft>
              <a:buFont typeface="Arial" panose="020B0604020202020204" pitchFamily="34" charset="0"/>
              <a:buChar char="•"/>
              <a:defRPr/>
            </a:pPr>
            <a:r>
              <a:rPr lang="en-US" sz="900" kern="0" dirty="0">
                <a:solidFill>
                  <a:prstClr val="white"/>
                </a:solidFill>
              </a:rPr>
              <a:t>Software Development</a:t>
            </a:r>
          </a:p>
        </p:txBody>
      </p:sp>
      <p:sp>
        <p:nvSpPr>
          <p:cNvPr id="7" name="Rounded Rectangle 54"/>
          <p:cNvSpPr/>
          <p:nvPr/>
        </p:nvSpPr>
        <p:spPr>
          <a:xfrm>
            <a:off x="2730176" y="1211638"/>
            <a:ext cx="1684433" cy="1451990"/>
          </a:xfrm>
          <a:prstGeom prst="roundRect">
            <a:avLst>
              <a:gd name="adj" fmla="val 7498"/>
            </a:avLst>
          </a:prstGeom>
          <a:solidFill>
            <a:srgbClr val="0071C5"/>
          </a:solidFill>
          <a:ln w="25400" cap="flat" cmpd="sng" algn="ctr">
            <a:noFill/>
            <a:prstDash val="solid"/>
          </a:ln>
          <a:effectLst/>
        </p:spPr>
        <p:txBody>
          <a:bodyPr rtlCol="0" anchor="t" anchorCtr="0"/>
          <a:lstStyle/>
          <a:p>
            <a:pPr defTabSz="914400" fontAlgn="base">
              <a:spcBef>
                <a:spcPct val="0"/>
              </a:spcBef>
              <a:spcAft>
                <a:spcPct val="0"/>
              </a:spcAft>
              <a:defRPr/>
            </a:pPr>
            <a:r>
              <a:rPr lang="en-US" sz="1000" b="1" kern="0" dirty="0" smtClean="0">
                <a:solidFill>
                  <a:prstClr val="white"/>
                </a:solidFill>
              </a:rPr>
              <a:t>Mfg </a:t>
            </a:r>
            <a:r>
              <a:rPr lang="en-US" sz="1000" b="1" kern="0" dirty="0">
                <a:solidFill>
                  <a:prstClr val="white"/>
                </a:solidFill>
              </a:rPr>
              <a:t>Process </a:t>
            </a:r>
            <a:r>
              <a:rPr lang="en-US" sz="1000" b="1" kern="0" dirty="0" smtClean="0">
                <a:solidFill>
                  <a:prstClr val="white"/>
                </a:solidFill>
              </a:rPr>
              <a:t>Planning</a:t>
            </a:r>
            <a:endParaRPr lang="en-US" sz="900" kern="0" dirty="0">
              <a:solidFill>
                <a:prstClr val="white"/>
              </a:solidFill>
            </a:endParaRPr>
          </a:p>
          <a:p>
            <a:pPr marL="117475" indent="-117475" defTabSz="914400" fontAlgn="base">
              <a:spcBef>
                <a:spcPts val="300"/>
              </a:spcBef>
              <a:spcAft>
                <a:spcPct val="0"/>
              </a:spcAft>
              <a:buFont typeface="Arial" panose="020B0604020202020204" pitchFamily="34" charset="0"/>
              <a:buChar char="•"/>
              <a:defRPr/>
            </a:pPr>
            <a:r>
              <a:rPr lang="en-US" sz="900" kern="0" dirty="0" smtClean="0">
                <a:solidFill>
                  <a:prstClr val="white"/>
                </a:solidFill>
              </a:rPr>
              <a:t>Manufacturing BOM and Routing Creation</a:t>
            </a:r>
          </a:p>
          <a:p>
            <a:pPr marL="117475" indent="-117475" defTabSz="914400" fontAlgn="base">
              <a:spcBef>
                <a:spcPts val="300"/>
              </a:spcBef>
              <a:spcAft>
                <a:spcPct val="0"/>
              </a:spcAft>
              <a:buFont typeface="Arial" panose="020B0604020202020204" pitchFamily="34" charset="0"/>
              <a:buChar char="•"/>
              <a:defRPr/>
            </a:pPr>
            <a:r>
              <a:rPr lang="en-US" sz="900" kern="0" dirty="0" smtClean="0">
                <a:solidFill>
                  <a:prstClr val="white"/>
                </a:solidFill>
              </a:rPr>
              <a:t>Fab, Sort, Die Prep, Assy, Test Process Planning</a:t>
            </a:r>
          </a:p>
          <a:p>
            <a:pPr marL="117475" indent="-117475" defTabSz="914400" fontAlgn="base">
              <a:spcBef>
                <a:spcPts val="300"/>
              </a:spcBef>
              <a:spcAft>
                <a:spcPct val="0"/>
              </a:spcAft>
              <a:buFont typeface="Arial" panose="020B0604020202020204" pitchFamily="34" charset="0"/>
              <a:buChar char="•"/>
              <a:defRPr/>
            </a:pPr>
            <a:r>
              <a:rPr lang="en-US" sz="900" kern="0" dirty="0" smtClean="0">
                <a:solidFill>
                  <a:prstClr val="white"/>
                </a:solidFill>
              </a:rPr>
              <a:t>EBOM-MBOM Alignment</a:t>
            </a:r>
          </a:p>
          <a:p>
            <a:pPr marL="117475" indent="-117475" defTabSz="914400" fontAlgn="base">
              <a:spcBef>
                <a:spcPts val="300"/>
              </a:spcBef>
              <a:spcAft>
                <a:spcPct val="0"/>
              </a:spcAft>
              <a:buFont typeface="Arial" panose="020B0604020202020204" pitchFamily="34" charset="0"/>
              <a:buChar char="•"/>
              <a:defRPr/>
            </a:pPr>
            <a:r>
              <a:rPr lang="en-US" sz="900" kern="0" dirty="0" smtClean="0">
                <a:solidFill>
                  <a:prstClr val="white"/>
                </a:solidFill>
              </a:rPr>
              <a:t>Mfg. Effectiveness</a:t>
            </a:r>
            <a:endParaRPr lang="en-US" sz="900" kern="0" dirty="0">
              <a:solidFill>
                <a:prstClr val="white"/>
              </a:solidFill>
            </a:endParaRPr>
          </a:p>
        </p:txBody>
      </p:sp>
      <p:sp>
        <p:nvSpPr>
          <p:cNvPr id="8" name="Rounded Rectangle 102"/>
          <p:cNvSpPr/>
          <p:nvPr/>
        </p:nvSpPr>
        <p:spPr>
          <a:xfrm>
            <a:off x="6471029" y="1211638"/>
            <a:ext cx="1523938" cy="1451990"/>
          </a:xfrm>
          <a:prstGeom prst="roundRect">
            <a:avLst>
              <a:gd name="adj" fmla="val 7498"/>
            </a:avLst>
          </a:prstGeom>
          <a:solidFill>
            <a:srgbClr val="0071C5"/>
          </a:solidFill>
          <a:ln w="25400" cap="flat" cmpd="sng" algn="ctr">
            <a:noFill/>
            <a:prstDash val="solid"/>
          </a:ln>
          <a:effectLst/>
        </p:spPr>
        <p:txBody>
          <a:bodyPr rtlCol="0" anchor="t" anchorCtr="0"/>
          <a:lstStyle/>
          <a:p>
            <a:pPr defTabSz="914400" fontAlgn="base">
              <a:spcBef>
                <a:spcPct val="0"/>
              </a:spcBef>
              <a:spcAft>
                <a:spcPct val="0"/>
              </a:spcAft>
              <a:defRPr/>
            </a:pPr>
            <a:r>
              <a:rPr lang="en-US" sz="1000" b="1" kern="0" dirty="0">
                <a:solidFill>
                  <a:prstClr val="white"/>
                </a:solidFill>
              </a:rPr>
              <a:t>Product Support</a:t>
            </a:r>
            <a:endParaRPr lang="en-US" sz="900" kern="0" dirty="0">
              <a:solidFill>
                <a:prstClr val="white"/>
              </a:solidFill>
            </a:endParaRPr>
          </a:p>
          <a:p>
            <a:pPr marL="117475" indent="-117475" defTabSz="914400" fontAlgn="base">
              <a:spcBef>
                <a:spcPts val="300"/>
              </a:spcBef>
              <a:spcAft>
                <a:spcPct val="0"/>
              </a:spcAft>
              <a:buFont typeface="Arial" panose="020B0604020202020204" pitchFamily="34" charset="0"/>
              <a:buChar char="•"/>
              <a:defRPr/>
            </a:pPr>
            <a:r>
              <a:rPr lang="en-US" sz="900" kern="0" dirty="0">
                <a:solidFill>
                  <a:prstClr val="white"/>
                </a:solidFill>
              </a:rPr>
              <a:t>Closed Loop Feedback to Product Design / Engineering</a:t>
            </a:r>
          </a:p>
          <a:p>
            <a:pPr marL="117475" indent="-117475" defTabSz="914400" fontAlgn="base">
              <a:spcBef>
                <a:spcPts val="300"/>
              </a:spcBef>
              <a:spcAft>
                <a:spcPct val="0"/>
              </a:spcAft>
              <a:buFont typeface="Arial" panose="020B0604020202020204" pitchFamily="34" charset="0"/>
              <a:buChar char="•"/>
              <a:defRPr/>
            </a:pPr>
            <a:r>
              <a:rPr lang="en-US" sz="900" kern="0" dirty="0">
                <a:solidFill>
                  <a:prstClr val="white"/>
                </a:solidFill>
              </a:rPr>
              <a:t>Service BOM Management</a:t>
            </a:r>
          </a:p>
          <a:p>
            <a:pPr marL="117475" indent="-117475" defTabSz="914400" fontAlgn="base">
              <a:spcBef>
                <a:spcPts val="300"/>
              </a:spcBef>
              <a:spcAft>
                <a:spcPct val="0"/>
              </a:spcAft>
              <a:buFont typeface="Arial" panose="020B0604020202020204" pitchFamily="34" charset="0"/>
              <a:buChar char="•"/>
              <a:defRPr/>
            </a:pPr>
            <a:r>
              <a:rPr lang="en-US" sz="900" kern="0" dirty="0">
                <a:solidFill>
                  <a:prstClr val="white"/>
                </a:solidFill>
              </a:rPr>
              <a:t>Product Data Reporting &amp; Analytics</a:t>
            </a:r>
          </a:p>
          <a:p>
            <a:pPr marL="117475" indent="-117475" defTabSz="914400" fontAlgn="base">
              <a:spcBef>
                <a:spcPts val="600"/>
              </a:spcBef>
              <a:spcAft>
                <a:spcPct val="0"/>
              </a:spcAft>
              <a:buFont typeface="Arial" panose="020B0604020202020204" pitchFamily="34" charset="0"/>
              <a:buChar char="•"/>
              <a:defRPr/>
            </a:pPr>
            <a:endParaRPr lang="en-US" sz="900" kern="0" dirty="0">
              <a:solidFill>
                <a:prstClr val="white"/>
              </a:solidFill>
            </a:endParaRPr>
          </a:p>
          <a:p>
            <a:pPr marL="171450" indent="-171450" defTabSz="914400" fontAlgn="base">
              <a:spcBef>
                <a:spcPts val="600"/>
              </a:spcBef>
              <a:spcAft>
                <a:spcPct val="0"/>
              </a:spcAft>
              <a:buFont typeface="Arial" panose="020B0604020202020204" pitchFamily="34" charset="0"/>
              <a:buChar char="•"/>
              <a:defRPr/>
            </a:pPr>
            <a:endParaRPr lang="en-US" sz="900" kern="0" dirty="0">
              <a:solidFill>
                <a:prstClr val="white"/>
              </a:solidFill>
            </a:endParaRPr>
          </a:p>
        </p:txBody>
      </p:sp>
      <p:sp>
        <p:nvSpPr>
          <p:cNvPr id="9" name="Flowchart: Process 10"/>
          <p:cNvSpPr/>
          <p:nvPr/>
        </p:nvSpPr>
        <p:spPr>
          <a:xfrm>
            <a:off x="1046119" y="3174109"/>
            <a:ext cx="1645920" cy="1343267"/>
          </a:xfrm>
          <a:prstGeom prst="roundRect">
            <a:avLst>
              <a:gd name="adj" fmla="val 4826"/>
            </a:avLst>
          </a:prstGeom>
          <a:solidFill>
            <a:schemeClr val="bg2">
              <a:lumMod val="60000"/>
              <a:lumOff val="40000"/>
            </a:schemeClr>
          </a:solidFill>
          <a:ln w="25400" cap="flat" cmpd="sng" algn="ctr">
            <a:noFill/>
            <a:prstDash val="solid"/>
          </a:ln>
          <a:effectLst/>
        </p:spPr>
        <p:txBody>
          <a:bodyPr rIns="45720" rtlCol="0" anchor="t" anchorCtr="0"/>
          <a:lstStyle/>
          <a:p>
            <a:pPr marL="112713" indent="-112713" defTabSz="914400">
              <a:spcBef>
                <a:spcPts val="300"/>
              </a:spcBef>
              <a:buFont typeface="Arial" panose="020B0604020202020204" pitchFamily="34" charset="0"/>
              <a:buChar char="•"/>
              <a:defRPr/>
            </a:pPr>
            <a:r>
              <a:rPr lang="en-US" sz="800" kern="0" dirty="0" smtClean="0">
                <a:solidFill>
                  <a:srgbClr val="000000"/>
                </a:solidFill>
              </a:rPr>
              <a:t>Re-use of “old” IP, inability to assess compliance with </a:t>
            </a:r>
            <a:r>
              <a:rPr lang="en-US" sz="800" kern="0" dirty="0" err="1" smtClean="0">
                <a:solidFill>
                  <a:srgbClr val="000000"/>
                </a:solidFill>
              </a:rPr>
              <a:t>FuSA</a:t>
            </a:r>
            <a:r>
              <a:rPr lang="en-US" sz="800" kern="0" dirty="0" smtClean="0">
                <a:solidFill>
                  <a:srgbClr val="000000"/>
                </a:solidFill>
              </a:rPr>
              <a:t> requirements</a:t>
            </a:r>
          </a:p>
          <a:p>
            <a:pPr marL="112713" indent="-112713" defTabSz="914400">
              <a:spcBef>
                <a:spcPts val="300"/>
              </a:spcBef>
              <a:buFont typeface="Arial" panose="020B0604020202020204" pitchFamily="34" charset="0"/>
              <a:buChar char="•"/>
              <a:defRPr/>
            </a:pPr>
            <a:r>
              <a:rPr lang="en-US" sz="800" kern="0" dirty="0" smtClean="0">
                <a:solidFill>
                  <a:srgbClr val="000000"/>
                </a:solidFill>
              </a:rPr>
              <a:t>Lack of effective </a:t>
            </a:r>
            <a:r>
              <a:rPr lang="en-US" sz="800" kern="0" dirty="0" err="1" smtClean="0">
                <a:solidFill>
                  <a:srgbClr val="000000"/>
                </a:solidFill>
              </a:rPr>
              <a:t>mgmt</a:t>
            </a:r>
            <a:r>
              <a:rPr lang="en-US" sz="800" kern="0" dirty="0" smtClean="0">
                <a:solidFill>
                  <a:srgbClr val="000000"/>
                </a:solidFill>
              </a:rPr>
              <a:t> or centralized control of IP limits effective re-use</a:t>
            </a:r>
          </a:p>
          <a:p>
            <a:pPr marL="112713" indent="-112713" defTabSz="914400">
              <a:spcBef>
                <a:spcPts val="300"/>
              </a:spcBef>
              <a:buFont typeface="Arial" panose="020B0604020202020204" pitchFamily="34" charset="0"/>
              <a:buChar char="•"/>
              <a:defRPr/>
            </a:pPr>
            <a:r>
              <a:rPr lang="en-US" sz="800" kern="0" dirty="0" smtClean="0">
                <a:solidFill>
                  <a:srgbClr val="000000"/>
                </a:solidFill>
              </a:rPr>
              <a:t>Disconnected requirements limit traceability &amp; predictability</a:t>
            </a:r>
          </a:p>
        </p:txBody>
      </p:sp>
      <p:sp>
        <p:nvSpPr>
          <p:cNvPr id="10" name="TextBox 9"/>
          <p:cNvSpPr txBox="1"/>
          <p:nvPr/>
        </p:nvSpPr>
        <p:spPr>
          <a:xfrm>
            <a:off x="3935438" y="4485572"/>
            <a:ext cx="1208985" cy="261610"/>
          </a:xfrm>
          <a:prstGeom prst="rect">
            <a:avLst/>
          </a:prstGeom>
          <a:noFill/>
        </p:spPr>
        <p:txBody>
          <a:bodyPr wrap="none" rtlCol="0">
            <a:spAutoFit/>
          </a:bodyPr>
          <a:lstStyle/>
          <a:p>
            <a:pPr algn="ctr"/>
            <a:r>
              <a:rPr lang="en-US" sz="1100" b="1" dirty="0" smtClean="0">
                <a:solidFill>
                  <a:prstClr val="white"/>
                </a:solidFill>
              </a:rPr>
              <a:t>Our  challenges</a:t>
            </a:r>
            <a:endParaRPr lang="en-US" sz="1100" b="1" dirty="0">
              <a:solidFill>
                <a:prstClr val="white"/>
              </a:solidFill>
            </a:endParaRPr>
          </a:p>
        </p:txBody>
      </p:sp>
      <p:sp>
        <p:nvSpPr>
          <p:cNvPr id="11" name="Rounded Rectangle 127"/>
          <p:cNvSpPr/>
          <p:nvPr/>
        </p:nvSpPr>
        <p:spPr>
          <a:xfrm>
            <a:off x="4633838" y="1211639"/>
            <a:ext cx="1604432" cy="1451989"/>
          </a:xfrm>
          <a:prstGeom prst="roundRect">
            <a:avLst>
              <a:gd name="adj" fmla="val 7498"/>
            </a:avLst>
          </a:prstGeom>
          <a:solidFill>
            <a:srgbClr val="0071C5"/>
          </a:solidFill>
          <a:ln w="25400" cap="flat" cmpd="sng" algn="ctr">
            <a:noFill/>
            <a:prstDash val="solid"/>
          </a:ln>
          <a:effectLst/>
        </p:spPr>
        <p:txBody>
          <a:bodyPr rtlCol="0" anchor="t" anchorCtr="0"/>
          <a:lstStyle/>
          <a:p>
            <a:pPr defTabSz="914400" fontAlgn="base">
              <a:spcBef>
                <a:spcPct val="0"/>
              </a:spcBef>
              <a:spcAft>
                <a:spcPct val="0"/>
              </a:spcAft>
              <a:defRPr/>
            </a:pPr>
            <a:r>
              <a:rPr lang="en-US" sz="1000" b="1" kern="0" dirty="0">
                <a:solidFill>
                  <a:prstClr val="white"/>
                </a:solidFill>
              </a:rPr>
              <a:t>Production Execution</a:t>
            </a:r>
            <a:endParaRPr lang="en-US" sz="900" kern="0" dirty="0">
              <a:solidFill>
                <a:prstClr val="white"/>
              </a:solidFill>
            </a:endParaRPr>
          </a:p>
          <a:p>
            <a:pPr marL="117475" indent="-117475" defTabSz="914400" fontAlgn="base">
              <a:spcBef>
                <a:spcPts val="300"/>
              </a:spcBef>
              <a:spcAft>
                <a:spcPct val="0"/>
              </a:spcAft>
              <a:buFont typeface="Arial" panose="020B0604020202020204" pitchFamily="34" charset="0"/>
              <a:buChar char="•"/>
              <a:defRPr/>
            </a:pPr>
            <a:r>
              <a:rPr lang="en-US" sz="900" kern="0" dirty="0">
                <a:solidFill>
                  <a:prstClr val="white"/>
                </a:solidFill>
              </a:rPr>
              <a:t>Plant Specific Manufacturing BOM</a:t>
            </a:r>
          </a:p>
          <a:p>
            <a:pPr marL="117475" indent="-117475" defTabSz="914400" fontAlgn="base">
              <a:spcBef>
                <a:spcPts val="300"/>
              </a:spcBef>
              <a:spcAft>
                <a:spcPct val="0"/>
              </a:spcAft>
              <a:buFont typeface="Arial" panose="020B0604020202020204" pitchFamily="34" charset="0"/>
              <a:buChar char="•"/>
              <a:defRPr/>
            </a:pPr>
            <a:r>
              <a:rPr lang="en-US" sz="900" kern="0" dirty="0">
                <a:solidFill>
                  <a:prstClr val="white"/>
                </a:solidFill>
              </a:rPr>
              <a:t>Change Management</a:t>
            </a:r>
          </a:p>
          <a:p>
            <a:pPr marL="117475" indent="-117475" defTabSz="914400" fontAlgn="base">
              <a:spcBef>
                <a:spcPts val="300"/>
              </a:spcBef>
              <a:spcAft>
                <a:spcPct val="0"/>
              </a:spcAft>
              <a:buFont typeface="Arial" panose="020B0604020202020204" pitchFamily="34" charset="0"/>
              <a:buChar char="•"/>
              <a:defRPr/>
            </a:pPr>
            <a:r>
              <a:rPr lang="en-US" sz="900" kern="0" dirty="0">
                <a:solidFill>
                  <a:prstClr val="white"/>
                </a:solidFill>
              </a:rPr>
              <a:t>Manufacturing Quality Compliance</a:t>
            </a:r>
          </a:p>
          <a:p>
            <a:pPr marL="117475" indent="-117475" defTabSz="914400" fontAlgn="base">
              <a:spcBef>
                <a:spcPts val="300"/>
              </a:spcBef>
              <a:spcAft>
                <a:spcPct val="0"/>
              </a:spcAft>
              <a:buFont typeface="Arial" panose="020B0604020202020204" pitchFamily="34" charset="0"/>
              <a:buChar char="•"/>
              <a:defRPr/>
            </a:pPr>
            <a:r>
              <a:rPr lang="en-US" sz="900" kern="0" dirty="0">
                <a:solidFill>
                  <a:prstClr val="white"/>
                </a:solidFill>
              </a:rPr>
              <a:t>Supplier Management &amp; </a:t>
            </a:r>
            <a:r>
              <a:rPr lang="en-US" sz="900" kern="0" dirty="0" smtClean="0">
                <a:solidFill>
                  <a:prstClr val="white"/>
                </a:solidFill>
              </a:rPr>
              <a:t>Collaboration</a:t>
            </a:r>
            <a:endParaRPr lang="en-US" sz="900" kern="0" dirty="0">
              <a:solidFill>
                <a:prstClr val="white"/>
              </a:solidFill>
            </a:endParaRPr>
          </a:p>
          <a:p>
            <a:pPr marL="171450" indent="-171450" defTabSz="914400" fontAlgn="base">
              <a:spcBef>
                <a:spcPts val="600"/>
              </a:spcBef>
              <a:spcAft>
                <a:spcPct val="0"/>
              </a:spcAft>
              <a:buFont typeface="Arial" panose="020B0604020202020204" pitchFamily="34" charset="0"/>
              <a:buChar char="•"/>
              <a:defRPr/>
            </a:pPr>
            <a:endParaRPr lang="en-US" sz="900" kern="0" dirty="0">
              <a:solidFill>
                <a:prstClr val="white"/>
              </a:solidFill>
            </a:endParaRPr>
          </a:p>
          <a:p>
            <a:pPr marL="171450" indent="-171450" defTabSz="914400" fontAlgn="base">
              <a:spcBef>
                <a:spcPts val="600"/>
              </a:spcBef>
              <a:spcAft>
                <a:spcPct val="0"/>
              </a:spcAft>
              <a:buFont typeface="Arial" panose="020B0604020202020204" pitchFamily="34" charset="0"/>
              <a:buChar char="•"/>
              <a:defRPr/>
            </a:pPr>
            <a:endParaRPr lang="en-US" sz="900" kern="0" dirty="0">
              <a:solidFill>
                <a:prstClr val="white"/>
              </a:solidFill>
            </a:endParaRPr>
          </a:p>
        </p:txBody>
      </p:sp>
      <p:sp>
        <p:nvSpPr>
          <p:cNvPr id="12" name="Flowchart: Process 130"/>
          <p:cNvSpPr/>
          <p:nvPr/>
        </p:nvSpPr>
        <p:spPr>
          <a:xfrm>
            <a:off x="4556397" y="3174108"/>
            <a:ext cx="1645920" cy="1343267"/>
          </a:xfrm>
          <a:prstGeom prst="roundRect">
            <a:avLst>
              <a:gd name="adj" fmla="val 5284"/>
            </a:avLst>
          </a:prstGeom>
          <a:solidFill>
            <a:schemeClr val="bg2">
              <a:lumMod val="60000"/>
              <a:lumOff val="40000"/>
            </a:schemeClr>
          </a:solidFill>
          <a:ln w="25400" cap="flat" cmpd="sng" algn="ctr">
            <a:noFill/>
            <a:prstDash val="solid"/>
          </a:ln>
          <a:effectLst/>
        </p:spPr>
        <p:txBody>
          <a:bodyPr rIns="45720" rtlCol="0" anchor="t" anchorCtr="0"/>
          <a:lstStyle/>
          <a:p>
            <a:pPr marL="112713" indent="-112713" defTabSz="914400">
              <a:spcBef>
                <a:spcPts val="300"/>
              </a:spcBef>
              <a:buFont typeface="Arial" panose="020B0604020202020204" pitchFamily="34" charset="0"/>
              <a:buChar char="•"/>
              <a:defRPr/>
            </a:pPr>
            <a:r>
              <a:rPr lang="en-US" sz="800" kern="0" dirty="0" smtClean="0">
                <a:solidFill>
                  <a:srgbClr val="000000"/>
                </a:solidFill>
              </a:rPr>
              <a:t>No integrated Product BOM (IP, MFG, SW BOM) causing BOM inaccuracy and E2E inefficiency</a:t>
            </a:r>
          </a:p>
          <a:p>
            <a:pPr marL="112713" indent="-112713" defTabSz="914400">
              <a:spcBef>
                <a:spcPts val="300"/>
              </a:spcBef>
              <a:buFont typeface="Arial" panose="020B0604020202020204" pitchFamily="34" charset="0"/>
              <a:buChar char="•"/>
              <a:defRPr/>
            </a:pPr>
            <a:r>
              <a:rPr lang="en-US" sz="800" kern="0" dirty="0" smtClean="0">
                <a:solidFill>
                  <a:srgbClr val="000000"/>
                </a:solidFill>
              </a:rPr>
              <a:t>Inadequate BOM costing process highlights disconnect between marketing, design &amp; manufacturing</a:t>
            </a:r>
          </a:p>
        </p:txBody>
      </p:sp>
      <p:sp>
        <p:nvSpPr>
          <p:cNvPr id="13" name="Flowchart: Process 131"/>
          <p:cNvSpPr/>
          <p:nvPr/>
        </p:nvSpPr>
        <p:spPr>
          <a:xfrm>
            <a:off x="2801258" y="3174109"/>
            <a:ext cx="1645920" cy="1343267"/>
          </a:xfrm>
          <a:prstGeom prst="roundRect">
            <a:avLst>
              <a:gd name="adj" fmla="val 5311"/>
            </a:avLst>
          </a:prstGeom>
          <a:solidFill>
            <a:schemeClr val="bg2">
              <a:lumMod val="60000"/>
              <a:lumOff val="40000"/>
            </a:schemeClr>
          </a:solidFill>
          <a:ln w="25400" cap="flat" cmpd="sng" algn="ctr">
            <a:noFill/>
            <a:prstDash val="solid"/>
          </a:ln>
          <a:effectLst/>
        </p:spPr>
        <p:txBody>
          <a:bodyPr rIns="45720" rtlCol="0" anchor="t" anchorCtr="0"/>
          <a:lstStyle/>
          <a:p>
            <a:pPr marL="112713" indent="-112713" defTabSz="914400">
              <a:buFont typeface="Arial" panose="020B0604020202020204" pitchFamily="34" charset="0"/>
              <a:buChar char="•"/>
              <a:defRPr/>
            </a:pPr>
            <a:r>
              <a:rPr lang="en-US" sz="800" kern="0" dirty="0" smtClean="0">
                <a:solidFill>
                  <a:srgbClr val="000000"/>
                </a:solidFill>
              </a:rPr>
              <a:t>Tiling and high variance product complexity cause explosion of manufacturing / assembly / test planning items due to current manual LRP / MRP / Shop Floor item create processes</a:t>
            </a:r>
          </a:p>
        </p:txBody>
      </p:sp>
      <p:sp>
        <p:nvSpPr>
          <p:cNvPr id="14" name="Rectangle 13"/>
          <p:cNvSpPr/>
          <p:nvPr/>
        </p:nvSpPr>
        <p:spPr>
          <a:xfrm>
            <a:off x="2556907" y="1072009"/>
            <a:ext cx="148424" cy="1713572"/>
          </a:xfrm>
          <a:prstGeom prst="rect">
            <a:avLst/>
          </a:prstGeom>
          <a:pattFill prst="sphere">
            <a:fgClr>
              <a:schemeClr val="accent1"/>
            </a:fgClr>
            <a:bgClr>
              <a:schemeClr val="bg1"/>
            </a:bgClr>
          </a:pattFill>
          <a:ln w="25400" cap="flat" cmpd="sng" algn="ctr">
            <a:noFill/>
            <a:prstDash val="solid"/>
          </a:ln>
          <a:effectLst/>
        </p:spPr>
        <p:txBody>
          <a:bodyPr rtlCol="0" anchor="ctr"/>
          <a:lstStyle/>
          <a:p>
            <a:pPr algn="ctr" defTabSz="914400">
              <a:defRPr/>
            </a:pPr>
            <a:endParaRPr lang="en-US" sz="1600" kern="0" dirty="0" smtClean="0">
              <a:solidFill>
                <a:prstClr val="white"/>
              </a:solidFill>
            </a:endParaRPr>
          </a:p>
        </p:txBody>
      </p:sp>
      <p:sp>
        <p:nvSpPr>
          <p:cNvPr id="15" name="Rectangle 14"/>
          <p:cNvSpPr/>
          <p:nvPr/>
        </p:nvSpPr>
        <p:spPr>
          <a:xfrm>
            <a:off x="4439455" y="1099966"/>
            <a:ext cx="148424" cy="1713572"/>
          </a:xfrm>
          <a:prstGeom prst="rect">
            <a:avLst/>
          </a:prstGeom>
          <a:pattFill prst="sphere">
            <a:fgClr>
              <a:schemeClr val="accent1"/>
            </a:fgClr>
            <a:bgClr>
              <a:schemeClr val="bg1"/>
            </a:bgClr>
          </a:pattFill>
          <a:ln w="25400" cap="flat" cmpd="sng" algn="ctr">
            <a:noFill/>
            <a:prstDash val="solid"/>
          </a:ln>
          <a:effectLst/>
        </p:spPr>
        <p:txBody>
          <a:bodyPr rtlCol="0" anchor="ctr"/>
          <a:lstStyle/>
          <a:p>
            <a:pPr algn="ctr" defTabSz="914400">
              <a:defRPr/>
            </a:pPr>
            <a:endParaRPr lang="en-US" sz="1600" kern="0" dirty="0" smtClean="0">
              <a:solidFill>
                <a:prstClr val="white"/>
              </a:solidFill>
            </a:endParaRPr>
          </a:p>
        </p:txBody>
      </p:sp>
      <p:sp>
        <p:nvSpPr>
          <p:cNvPr id="16" name="Rectangle 15"/>
          <p:cNvSpPr/>
          <p:nvPr/>
        </p:nvSpPr>
        <p:spPr>
          <a:xfrm>
            <a:off x="6285095" y="1099966"/>
            <a:ext cx="148424" cy="1713572"/>
          </a:xfrm>
          <a:prstGeom prst="rect">
            <a:avLst/>
          </a:prstGeom>
          <a:pattFill prst="sphere">
            <a:fgClr>
              <a:schemeClr val="accent1"/>
            </a:fgClr>
            <a:bgClr>
              <a:schemeClr val="bg1"/>
            </a:bgClr>
          </a:pattFill>
          <a:ln w="25400" cap="flat" cmpd="sng" algn="ctr">
            <a:noFill/>
            <a:prstDash val="solid"/>
          </a:ln>
          <a:effectLst/>
        </p:spPr>
        <p:txBody>
          <a:bodyPr rtlCol="0" anchor="ctr"/>
          <a:lstStyle/>
          <a:p>
            <a:pPr algn="ctr" defTabSz="914400">
              <a:defRPr/>
            </a:pPr>
            <a:endParaRPr lang="en-US" sz="1600" kern="0" dirty="0" smtClean="0">
              <a:solidFill>
                <a:prstClr val="white"/>
              </a:solidFill>
            </a:endParaRPr>
          </a:p>
        </p:txBody>
      </p:sp>
      <p:sp>
        <p:nvSpPr>
          <p:cNvPr id="17" name="Rounded Rectangle 132"/>
          <p:cNvSpPr/>
          <p:nvPr/>
        </p:nvSpPr>
        <p:spPr>
          <a:xfrm>
            <a:off x="1236939" y="2773421"/>
            <a:ext cx="6699419" cy="182880"/>
          </a:xfrm>
          <a:prstGeom prst="roundRect">
            <a:avLst>
              <a:gd name="adj" fmla="val 7498"/>
            </a:avLst>
          </a:prstGeom>
          <a:solidFill>
            <a:srgbClr val="00BBEE"/>
          </a:solidFill>
          <a:ln w="25400" cap="flat" cmpd="sng" algn="ctr">
            <a:noFill/>
            <a:prstDash val="solid"/>
          </a:ln>
          <a:effectLst/>
        </p:spPr>
        <p:txBody>
          <a:bodyPr rtlCol="0" anchor="ctr" anchorCtr="0"/>
          <a:lstStyle/>
          <a:p>
            <a:pPr algn="ctr" fontAlgn="base">
              <a:spcBef>
                <a:spcPct val="0"/>
              </a:spcBef>
              <a:spcAft>
                <a:spcPct val="0"/>
              </a:spcAft>
              <a:defRPr/>
            </a:pPr>
            <a:r>
              <a:rPr lang="en-US" sz="1100" b="1" kern="0" dirty="0">
                <a:solidFill>
                  <a:prstClr val="white"/>
                </a:solidFill>
              </a:rPr>
              <a:t>Suppliers</a:t>
            </a:r>
            <a:endParaRPr lang="en-US" sz="1050" kern="0" dirty="0">
              <a:solidFill>
                <a:prstClr val="white"/>
              </a:solidFill>
            </a:endParaRPr>
          </a:p>
        </p:txBody>
      </p:sp>
      <p:sp>
        <p:nvSpPr>
          <p:cNvPr id="18" name="TextBox 17"/>
          <p:cNvSpPr txBox="1"/>
          <p:nvPr/>
        </p:nvSpPr>
        <p:spPr>
          <a:xfrm>
            <a:off x="84564" y="1848566"/>
            <a:ext cx="760144" cy="430887"/>
          </a:xfrm>
          <a:prstGeom prst="rect">
            <a:avLst/>
          </a:prstGeom>
          <a:noFill/>
        </p:spPr>
        <p:txBody>
          <a:bodyPr wrap="none" rtlCol="0">
            <a:spAutoFit/>
          </a:bodyPr>
          <a:lstStyle/>
          <a:p>
            <a:pPr algn="ctr"/>
            <a:r>
              <a:rPr lang="en-US" sz="1100" b="1" dirty="0">
                <a:solidFill>
                  <a:prstClr val="black"/>
                </a:solidFill>
                <a:cs typeface="Neo Sans Intel"/>
              </a:rPr>
              <a:t>PDM</a:t>
            </a:r>
          </a:p>
          <a:p>
            <a:pPr algn="ctr"/>
            <a:r>
              <a:rPr lang="en-US" sz="1100" b="1" dirty="0">
                <a:solidFill>
                  <a:prstClr val="black"/>
                </a:solidFill>
                <a:cs typeface="Neo Sans Intel"/>
              </a:rPr>
              <a:t>Platform</a:t>
            </a:r>
          </a:p>
        </p:txBody>
      </p:sp>
      <p:sp>
        <p:nvSpPr>
          <p:cNvPr id="19" name="Flowchart: Process 130"/>
          <p:cNvSpPr/>
          <p:nvPr/>
        </p:nvSpPr>
        <p:spPr>
          <a:xfrm>
            <a:off x="6311537" y="3173886"/>
            <a:ext cx="1645920" cy="1343267"/>
          </a:xfrm>
          <a:prstGeom prst="roundRect">
            <a:avLst>
              <a:gd name="adj" fmla="val 6254"/>
            </a:avLst>
          </a:prstGeom>
          <a:solidFill>
            <a:schemeClr val="bg2">
              <a:lumMod val="60000"/>
              <a:lumOff val="40000"/>
            </a:schemeClr>
          </a:solidFill>
          <a:ln w="25400" cap="flat" cmpd="sng" algn="ctr">
            <a:noFill/>
            <a:prstDash val="solid"/>
          </a:ln>
          <a:effectLst/>
        </p:spPr>
        <p:txBody>
          <a:bodyPr rIns="45720" rtlCol="0" anchor="t" anchorCtr="0"/>
          <a:lstStyle/>
          <a:p>
            <a:pPr marL="112713" indent="-112713" defTabSz="914400">
              <a:spcBef>
                <a:spcPts val="300"/>
              </a:spcBef>
              <a:buFont typeface="Arial" panose="020B0604020202020204" pitchFamily="34" charset="0"/>
              <a:buChar char="•"/>
              <a:defRPr/>
            </a:pPr>
            <a:r>
              <a:rPr lang="en-US" sz="800" kern="0" dirty="0" smtClean="0">
                <a:solidFill>
                  <a:srgbClr val="000000"/>
                </a:solidFill>
              </a:rPr>
              <a:t>Limited E2E product data reporting and analytics capability</a:t>
            </a:r>
          </a:p>
          <a:p>
            <a:pPr marL="112713" indent="-112713" defTabSz="914400">
              <a:spcBef>
                <a:spcPts val="300"/>
              </a:spcBef>
              <a:buFont typeface="Arial" panose="020B0604020202020204" pitchFamily="34" charset="0"/>
              <a:buChar char="•"/>
              <a:defRPr/>
            </a:pPr>
            <a:r>
              <a:rPr lang="en-US" sz="800" kern="0" dirty="0" smtClean="0">
                <a:solidFill>
                  <a:srgbClr val="000000"/>
                </a:solidFill>
              </a:rPr>
              <a:t>No systematic product data feedback loop for customer / field issues</a:t>
            </a:r>
          </a:p>
        </p:txBody>
      </p:sp>
      <p:sp>
        <p:nvSpPr>
          <p:cNvPr id="20" name="TextBox 19"/>
          <p:cNvSpPr txBox="1"/>
          <p:nvPr/>
        </p:nvSpPr>
        <p:spPr>
          <a:xfrm>
            <a:off x="7868126" y="1933205"/>
            <a:ext cx="1371221" cy="261610"/>
          </a:xfrm>
          <a:prstGeom prst="rect">
            <a:avLst/>
          </a:prstGeom>
          <a:noFill/>
        </p:spPr>
        <p:txBody>
          <a:bodyPr wrap="square" rtlCol="0">
            <a:spAutoFit/>
          </a:bodyPr>
          <a:lstStyle/>
          <a:p>
            <a:pPr algn="ctr"/>
            <a:r>
              <a:rPr lang="en-US" sz="1100" b="1" i="1" dirty="0">
                <a:solidFill>
                  <a:prstClr val="black"/>
                </a:solidFill>
                <a:cs typeface="Neo Sans Intel"/>
              </a:rPr>
              <a:t>“</a:t>
            </a:r>
            <a:r>
              <a:rPr lang="en-US" sz="1100" b="1" i="1" dirty="0" smtClean="0">
                <a:solidFill>
                  <a:prstClr val="black"/>
                </a:solidFill>
                <a:cs typeface="Neo Sans Intel"/>
              </a:rPr>
              <a:t>Digital Thread</a:t>
            </a:r>
            <a:r>
              <a:rPr lang="en-US" sz="1100" b="1" i="1" dirty="0">
                <a:solidFill>
                  <a:prstClr val="black"/>
                </a:solidFill>
                <a:cs typeface="Neo Sans Intel"/>
              </a:rPr>
              <a:t>”</a:t>
            </a:r>
          </a:p>
        </p:txBody>
      </p:sp>
      <p:sp>
        <p:nvSpPr>
          <p:cNvPr id="21" name="Left-Right Arrow 9"/>
          <p:cNvSpPr/>
          <p:nvPr/>
        </p:nvSpPr>
        <p:spPr>
          <a:xfrm>
            <a:off x="1258040" y="848874"/>
            <a:ext cx="6699417" cy="365760"/>
          </a:xfrm>
          <a:prstGeom prst="leftRightArrow">
            <a:avLst/>
          </a:prstGeom>
          <a:solidFill>
            <a:sysClr val="windowText" lastClr="000000">
              <a:lumMod val="50000"/>
              <a:lumOff val="50000"/>
            </a:sysClr>
          </a:solidFill>
          <a:ln w="25400" cap="flat" cmpd="sng" algn="ctr">
            <a:noFill/>
            <a:prstDash val="solid"/>
          </a:ln>
          <a:effectLst/>
        </p:spPr>
        <p:txBody>
          <a:bodyPr rtlCol="0" anchor="ctr"/>
          <a:lstStyle/>
          <a:p>
            <a:pPr algn="ctr" defTabSz="914400">
              <a:defRPr/>
            </a:pPr>
            <a:r>
              <a:rPr lang="en-US" sz="1100" b="1" kern="0" dirty="0" smtClean="0">
                <a:solidFill>
                  <a:prstClr val="white"/>
                </a:solidFill>
              </a:rPr>
              <a:t>Collaboration required for efficient, predictable product development, manufacture and launch</a:t>
            </a:r>
          </a:p>
        </p:txBody>
      </p:sp>
      <p:sp>
        <p:nvSpPr>
          <p:cNvPr id="22" name="Rectangle 21"/>
          <p:cNvSpPr/>
          <p:nvPr/>
        </p:nvSpPr>
        <p:spPr>
          <a:xfrm>
            <a:off x="0" y="-14974"/>
            <a:ext cx="9144000" cy="372935"/>
          </a:xfrm>
          <a:prstGeom prst="rect">
            <a:avLst/>
          </a:prstGeom>
          <a:gradFill flip="none" rotWithShape="1">
            <a:gsLst>
              <a:gs pos="32000">
                <a:schemeClr val="tx2"/>
              </a:gs>
              <a:gs pos="95000">
                <a:srgbClr val="009FDF"/>
              </a:gs>
              <a:gs pos="78000">
                <a:srgbClr val="0071C5"/>
              </a:gs>
            </a:gsLst>
            <a:lin ang="1986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189"/>
            <a:r>
              <a:rPr lang="en-US" sz="2000" b="1" dirty="0">
                <a:solidFill>
                  <a:prstClr val="white"/>
                </a:solidFill>
              </a:rPr>
              <a:t>How we </a:t>
            </a:r>
            <a:r>
              <a:rPr lang="en-US" sz="2000" b="1" dirty="0" smtClean="0">
                <a:solidFill>
                  <a:prstClr val="white"/>
                </a:solidFill>
              </a:rPr>
              <a:t>will succeed – PLM digital thread end-to-end</a:t>
            </a:r>
            <a:endParaRPr lang="en-US" sz="2000" b="1" dirty="0">
              <a:solidFill>
                <a:prstClr val="white"/>
              </a:solidFill>
            </a:endParaRPr>
          </a:p>
        </p:txBody>
      </p:sp>
    </p:spTree>
    <p:custDataLst>
      <p:tags r:id="rId1"/>
    </p:custDataLst>
    <p:extLst>
      <p:ext uri="{BB962C8B-B14F-4D97-AF65-F5344CB8AC3E}">
        <p14:creationId xmlns:p14="http://schemas.microsoft.com/office/powerpoint/2010/main" val="317427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PES IT Teams/Portfolios</a:t>
            </a:r>
            <a:endParaRPr lang="en-US" dirty="0"/>
          </a:p>
        </p:txBody>
      </p:sp>
      <p:sp>
        <p:nvSpPr>
          <p:cNvPr id="4" name="Text Placeholder 3"/>
          <p:cNvSpPr>
            <a:spLocks noGrp="1"/>
          </p:cNvSpPr>
          <p:nvPr>
            <p:ph type="body" idx="1"/>
          </p:nvPr>
        </p:nvSpPr>
        <p:spPr/>
        <p:txBody>
          <a:bodyPr/>
          <a:lstStyle/>
          <a:p>
            <a:r>
              <a:rPr lang="en-US" dirty="0" smtClean="0"/>
              <a:t>As of September 2017</a:t>
            </a:r>
            <a:endParaRPr lang="en-US" dirty="0"/>
          </a:p>
        </p:txBody>
      </p:sp>
      <p:sp>
        <p:nvSpPr>
          <p:cNvPr id="2" name="Slide Number Placeholder 1"/>
          <p:cNvSpPr>
            <a:spLocks noGrp="1"/>
          </p:cNvSpPr>
          <p:nvPr>
            <p:ph type="sldNum" sz="quarter" idx="4294967295"/>
          </p:nvPr>
        </p:nvSpPr>
        <p:spPr>
          <a:xfrm>
            <a:off x="7010400" y="4824413"/>
            <a:ext cx="2133600" cy="273050"/>
          </a:xfrm>
        </p:spPr>
        <p:txBody>
          <a:bodyPr/>
          <a:lstStyle/>
          <a:p>
            <a:fld id="{EE2556C5-CE8C-6547-B838-EA80C61A4AF7}" type="slidenum">
              <a:rPr lang="en-US" smtClean="0">
                <a:solidFill>
                  <a:prstClr val="white"/>
                </a:solidFill>
              </a:rPr>
              <a:pPr/>
              <a:t>21</a:t>
            </a:fld>
            <a:endParaRPr lang="en-US" dirty="0">
              <a:solidFill>
                <a:prstClr val="white"/>
              </a:solidFill>
            </a:endParaRPr>
          </a:p>
        </p:txBody>
      </p:sp>
    </p:spTree>
    <p:custDataLst>
      <p:tags r:id="rId1"/>
    </p:custDataLst>
    <p:extLst>
      <p:ext uri="{BB962C8B-B14F-4D97-AF65-F5344CB8AC3E}">
        <p14:creationId xmlns:p14="http://schemas.microsoft.com/office/powerpoint/2010/main" val="4183242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156741" y="1576376"/>
            <a:ext cx="2491561" cy="3145664"/>
          </a:xfrm>
          <a:prstGeom prst="rect">
            <a:avLst/>
          </a:prstGeom>
          <a:gradFill flip="none" rotWithShape="1">
            <a:gsLst>
              <a:gs pos="0">
                <a:schemeClr val="bg2">
                  <a:lumMod val="20000"/>
                  <a:lumOff val="80000"/>
                </a:schemeClr>
              </a:gs>
              <a:gs pos="100000">
                <a:schemeClr val="bg2">
                  <a:lumMod val="60000"/>
                  <a:lumOff val="40000"/>
                </a:schemeClr>
              </a:gs>
            </a:gsLst>
            <a:path path="circle">
              <a:fillToRect l="50000" t="50000" r="50000" b="50000"/>
            </a:path>
            <a:tileRect/>
          </a:gradFill>
          <a:ln w="9525" cap="flat" cmpd="sng" algn="ctr">
            <a:noFill/>
            <a:prstDash val="solid"/>
            <a:round/>
            <a:headEnd type="none" w="med" len="med"/>
            <a:tailEnd type="none" w="med" len="med"/>
          </a:ln>
          <a:effectLst/>
        </p:spPr>
        <p:txBody>
          <a:bodyPr lIns="82124" tIns="41061" rIns="82124" bIns="41061" anchor="t" anchorCtr="0"/>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457189">
              <a:spcAft>
                <a:spcPts val="900"/>
              </a:spcAft>
            </a:pPr>
            <a:r>
              <a:rPr lang="en-US" sz="1650" b="1" dirty="0">
                <a:solidFill>
                  <a:prstClr val="black"/>
                </a:solidFill>
                <a:latin typeface="Intel Clear"/>
                <a:ea typeface="Calibri" pitchFamily="34" charset="0"/>
              </a:rPr>
              <a:t>Vision: “</a:t>
            </a:r>
            <a:r>
              <a:rPr lang="en-US" sz="1650" i="1" dirty="0">
                <a:solidFill>
                  <a:prstClr val="black"/>
                </a:solidFill>
                <a:latin typeface="Intel Clear" panose="020B0604020203020204" pitchFamily="34" charset="0"/>
                <a:ea typeface="Intel Clear" panose="020B0604020203020204" pitchFamily="34" charset="0"/>
                <a:cs typeface="Intel Clear" panose="020B0604020203020204" pitchFamily="34" charset="0"/>
              </a:rPr>
              <a:t>We are the business information that accelerates Intel’s platform and product delivery”</a:t>
            </a:r>
          </a:p>
          <a:p>
            <a:pPr defTabSz="457189">
              <a:spcAft>
                <a:spcPts val="900"/>
              </a:spcAft>
            </a:pPr>
            <a:r>
              <a:rPr lang="en-US" sz="1650" b="1" dirty="0">
                <a:solidFill>
                  <a:prstClr val="black"/>
                </a:solidFill>
                <a:latin typeface="Intel Clear"/>
                <a:ea typeface="Calibri" pitchFamily="34" charset="0"/>
              </a:rPr>
              <a:t>Mission: </a:t>
            </a:r>
            <a:r>
              <a:rPr lang="en-US" sz="1650" dirty="0">
                <a:solidFill>
                  <a:prstClr val="black"/>
                </a:solidFill>
              </a:rPr>
              <a:t>To deliver </a:t>
            </a:r>
            <a:r>
              <a:rPr lang="en-US" sz="1650" i="1" dirty="0">
                <a:solidFill>
                  <a:prstClr val="black"/>
                </a:solidFill>
              </a:rPr>
              <a:t>integrated</a:t>
            </a:r>
            <a:r>
              <a:rPr lang="en-US" sz="1650" dirty="0">
                <a:solidFill>
                  <a:prstClr val="black"/>
                </a:solidFill>
              </a:rPr>
              <a:t> data foundations, analytics, and product data services across the entire Product Lifecycle</a:t>
            </a:r>
            <a:endParaRPr lang="en-US" sz="1650" dirty="0">
              <a:solidFill>
                <a:prstClr val="black"/>
              </a:solidFill>
              <a:latin typeface="Intel Clear"/>
              <a:ea typeface="Calibri" pitchFamily="34" charset="0"/>
            </a:endParaRPr>
          </a:p>
          <a:p>
            <a:pPr algn="ctr" defTabSz="814368">
              <a:lnSpc>
                <a:spcPts val="2100"/>
              </a:lnSpc>
              <a:defRPr/>
            </a:pPr>
            <a:endParaRPr lang="en-US" sz="1650" dirty="0">
              <a:solidFill>
                <a:prstClr val="black"/>
              </a:solidFill>
              <a:latin typeface="Intel Clear"/>
              <a:cs typeface="Arial"/>
            </a:endParaRPr>
          </a:p>
        </p:txBody>
      </p:sp>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22</a:t>
            </a:fld>
            <a:endParaRPr lang="en-US" dirty="0">
              <a:solidFill>
                <a:prstClr val="white"/>
              </a:solidFill>
            </a:endParaRPr>
          </a:p>
        </p:txBody>
      </p:sp>
      <p:grpSp>
        <p:nvGrpSpPr>
          <p:cNvPr id="31" name="Group 30"/>
          <p:cNvGrpSpPr/>
          <p:nvPr/>
        </p:nvGrpSpPr>
        <p:grpSpPr>
          <a:xfrm>
            <a:off x="2737465" y="1576376"/>
            <a:ext cx="3017520" cy="1530856"/>
            <a:chOff x="455612" y="1111832"/>
            <a:chExt cx="2967728" cy="1530856"/>
          </a:xfrm>
        </p:grpSpPr>
        <p:sp>
          <p:nvSpPr>
            <p:cNvPr id="15" name="Rectangle 14"/>
            <p:cNvSpPr>
              <a:spLocks noChangeArrowheads="1"/>
            </p:cNvSpPr>
            <p:nvPr/>
          </p:nvSpPr>
          <p:spPr bwMode="auto">
            <a:xfrm>
              <a:off x="455612" y="1111832"/>
              <a:ext cx="2967728" cy="1530856"/>
            </a:xfrm>
            <a:prstGeom prst="rect">
              <a:avLst/>
            </a:prstGeom>
            <a:solidFill>
              <a:schemeClr val="tx1"/>
            </a:solidFill>
            <a:ln w="9525" cap="flat" cmpd="sng" algn="ctr">
              <a:noFill/>
              <a:prstDash val="solid"/>
              <a:round/>
              <a:headEnd type="none" w="med" len="med"/>
              <a:tailEnd type="none" w="med" len="med"/>
            </a:ln>
            <a:effectLst>
              <a:outerShdw blurRad="25400" dist="25400" dir="5400000" algn="t" rotWithShape="0">
                <a:prstClr val="black">
                  <a:alpha val="13000"/>
                </a:prstClr>
              </a:outerShdw>
            </a:effectLst>
          </p:spPr>
          <p:txBody>
            <a:bodyPr lIns="82124" tIns="41061" rIns="82124" bIns="41061"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defTabSz="814368">
                <a:lnSpc>
                  <a:spcPts val="2100"/>
                </a:lnSpc>
                <a:defRPr/>
              </a:pPr>
              <a:endParaRPr lang="en-US" sz="2400" dirty="0">
                <a:solidFill>
                  <a:prstClr val="black"/>
                </a:solidFill>
                <a:latin typeface="Arial"/>
                <a:cs typeface="Arial"/>
              </a:endParaRPr>
            </a:p>
          </p:txBody>
        </p:sp>
        <p:sp>
          <p:nvSpPr>
            <p:cNvPr id="24" name="Rectangle 23"/>
            <p:cNvSpPr/>
            <p:nvPr/>
          </p:nvSpPr>
          <p:spPr>
            <a:xfrm>
              <a:off x="1702411" y="1148839"/>
              <a:ext cx="1689530" cy="977191"/>
            </a:xfrm>
            <a:prstGeom prst="rect">
              <a:avLst/>
            </a:prstGeom>
          </p:spPr>
          <p:txBody>
            <a:bodyPr wrap="square">
              <a:spAutoFit/>
            </a:bodyPr>
            <a:lstStyle/>
            <a:p>
              <a:pPr defTabSz="457189" eaLnBrk="0" hangingPunct="0">
                <a:spcBef>
                  <a:spcPct val="0"/>
                </a:spcBef>
                <a:spcAft>
                  <a:spcPts val="600"/>
                </a:spcAft>
              </a:pPr>
              <a:r>
                <a:rPr lang="en-US" sz="1050" b="1" dirty="0">
                  <a:solidFill>
                    <a:prstClr val="white"/>
                  </a:solidFill>
                  <a:ea typeface="Calibri" pitchFamily="34" charset="0"/>
                  <a:cs typeface="Arial" pitchFamily="34" charset="0"/>
                </a:rPr>
                <a:t>Product Data Management (PDM)</a:t>
              </a:r>
            </a:p>
            <a:p>
              <a:pPr defTabSz="457189" eaLnBrk="0" hangingPunct="0">
                <a:spcBef>
                  <a:spcPct val="0"/>
                </a:spcBef>
                <a:spcAft>
                  <a:spcPts val="600"/>
                </a:spcAft>
              </a:pPr>
              <a:r>
                <a:rPr lang="en-US" sz="1050" dirty="0">
                  <a:solidFill>
                    <a:prstClr val="white"/>
                  </a:solidFill>
                  <a:ea typeface="Calibri" pitchFamily="34" charset="0"/>
                  <a:cs typeface="Arial" pitchFamily="34" charset="0"/>
                </a:rPr>
                <a:t>Product data foundation spanning the entire Product Lifecycle</a:t>
              </a:r>
            </a:p>
          </p:txBody>
        </p:sp>
      </p:grpSp>
      <p:grpSp>
        <p:nvGrpSpPr>
          <p:cNvPr id="32" name="Group 31"/>
          <p:cNvGrpSpPr/>
          <p:nvPr/>
        </p:nvGrpSpPr>
        <p:grpSpPr>
          <a:xfrm>
            <a:off x="5859726" y="1592044"/>
            <a:ext cx="3079868" cy="1527048"/>
            <a:chOff x="387721" y="3069736"/>
            <a:chExt cx="3070086" cy="1527048"/>
          </a:xfrm>
        </p:grpSpPr>
        <p:sp>
          <p:nvSpPr>
            <p:cNvPr id="19" name="Rectangle 18"/>
            <p:cNvSpPr>
              <a:spLocks noChangeArrowheads="1"/>
            </p:cNvSpPr>
            <p:nvPr/>
          </p:nvSpPr>
          <p:spPr bwMode="auto">
            <a:xfrm>
              <a:off x="387721" y="3069736"/>
              <a:ext cx="3008263" cy="1527048"/>
            </a:xfrm>
            <a:prstGeom prst="rect">
              <a:avLst/>
            </a:prstGeom>
            <a:solidFill>
              <a:schemeClr val="accent1"/>
            </a:solidFill>
            <a:ln w="9525" cap="flat" cmpd="sng" algn="ctr">
              <a:noFill/>
              <a:prstDash val="solid"/>
              <a:round/>
              <a:headEnd type="none" w="med" len="med"/>
              <a:tailEnd type="none" w="med" len="med"/>
            </a:ln>
            <a:effectLst>
              <a:outerShdw blurRad="38100" dist="25400" dir="5400000" algn="t" rotWithShape="0">
                <a:prstClr val="black">
                  <a:alpha val="27000"/>
                </a:prstClr>
              </a:outerShdw>
            </a:effectLst>
          </p:spPr>
          <p:txBody>
            <a:bodyPr lIns="82124" tIns="41061" rIns="82124" bIns="41061"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defTabSz="814368">
                <a:lnSpc>
                  <a:spcPts val="2100"/>
                </a:lnSpc>
                <a:defRPr/>
              </a:pPr>
              <a:endParaRPr lang="en-US" sz="2400" dirty="0">
                <a:solidFill>
                  <a:prstClr val="black"/>
                </a:solidFill>
                <a:latin typeface="Arial"/>
                <a:cs typeface="Arial"/>
              </a:endParaRPr>
            </a:p>
          </p:txBody>
        </p:sp>
        <p:sp>
          <p:nvSpPr>
            <p:cNvPr id="26" name="Rectangle 25"/>
            <p:cNvSpPr/>
            <p:nvPr/>
          </p:nvSpPr>
          <p:spPr>
            <a:xfrm>
              <a:off x="1662326" y="3101030"/>
              <a:ext cx="1795481" cy="815608"/>
            </a:xfrm>
            <a:prstGeom prst="rect">
              <a:avLst/>
            </a:prstGeom>
          </p:spPr>
          <p:txBody>
            <a:bodyPr wrap="square">
              <a:spAutoFit/>
            </a:bodyPr>
            <a:lstStyle/>
            <a:p>
              <a:pPr defTabSz="457189" eaLnBrk="0" hangingPunct="0">
                <a:spcBef>
                  <a:spcPct val="0"/>
                </a:spcBef>
                <a:spcAft>
                  <a:spcPts val="600"/>
                </a:spcAft>
              </a:pPr>
              <a:r>
                <a:rPr lang="en-US" sz="1050" b="1" dirty="0">
                  <a:solidFill>
                    <a:prstClr val="white"/>
                  </a:solidFill>
                  <a:ea typeface="Calibri" pitchFamily="34" charset="0"/>
                  <a:cs typeface="Arial" pitchFamily="34" charset="0"/>
                </a:rPr>
                <a:t>Product Quality</a:t>
              </a:r>
            </a:p>
            <a:p>
              <a:pPr defTabSz="457189" eaLnBrk="0" hangingPunct="0">
                <a:spcBef>
                  <a:spcPct val="0"/>
                </a:spcBef>
                <a:spcAft>
                  <a:spcPts val="600"/>
                </a:spcAft>
              </a:pPr>
              <a:r>
                <a:rPr lang="en-US" sz="1050" dirty="0">
                  <a:solidFill>
                    <a:prstClr val="white"/>
                  </a:solidFill>
                  <a:ea typeface="Calibri" pitchFamily="34" charset="0"/>
                  <a:cs typeface="Arial" pitchFamily="34" charset="0"/>
                </a:rPr>
                <a:t>Protecting the Intel brand through issue and excursion management</a:t>
              </a:r>
            </a:p>
          </p:txBody>
        </p:sp>
      </p:grpSp>
      <p:grpSp>
        <p:nvGrpSpPr>
          <p:cNvPr id="33" name="Group 32"/>
          <p:cNvGrpSpPr/>
          <p:nvPr/>
        </p:nvGrpSpPr>
        <p:grpSpPr>
          <a:xfrm>
            <a:off x="2737446" y="3192218"/>
            <a:ext cx="3017520" cy="1527048"/>
            <a:chOff x="6216311" y="1104341"/>
            <a:chExt cx="2975548" cy="1527048"/>
          </a:xfrm>
        </p:grpSpPr>
        <p:sp>
          <p:nvSpPr>
            <p:cNvPr id="13" name="Rectangle 12"/>
            <p:cNvSpPr>
              <a:spLocks noChangeArrowheads="1"/>
            </p:cNvSpPr>
            <p:nvPr/>
          </p:nvSpPr>
          <p:spPr bwMode="auto">
            <a:xfrm>
              <a:off x="6216311" y="1104341"/>
              <a:ext cx="2966262" cy="1527048"/>
            </a:xfrm>
            <a:prstGeom prst="rect">
              <a:avLst/>
            </a:prstGeom>
            <a:solidFill>
              <a:schemeClr val="bg2"/>
            </a:solidFill>
            <a:ln w="9525" cap="flat" cmpd="sng" algn="ctr">
              <a:noFill/>
              <a:prstDash val="solid"/>
              <a:round/>
              <a:headEnd type="none" w="med" len="med"/>
              <a:tailEnd type="none" w="med" len="med"/>
            </a:ln>
            <a:effectLst>
              <a:outerShdw blurRad="38100" dist="25400" dir="5400000" algn="t" rotWithShape="0">
                <a:prstClr val="black">
                  <a:alpha val="27000"/>
                </a:prstClr>
              </a:outerShdw>
            </a:effectLst>
          </p:spPr>
          <p:txBody>
            <a:bodyPr lIns="82124" tIns="41061" rIns="82124" bIns="41061"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defTabSz="814368">
                <a:lnSpc>
                  <a:spcPts val="2100"/>
                </a:lnSpc>
                <a:defRPr/>
              </a:pPr>
              <a:endParaRPr lang="en-US" sz="2400" dirty="0">
                <a:solidFill>
                  <a:prstClr val="black"/>
                </a:solidFill>
                <a:latin typeface="Arial"/>
                <a:cs typeface="Arial"/>
              </a:endParaRPr>
            </a:p>
          </p:txBody>
        </p:sp>
        <p:sp>
          <p:nvSpPr>
            <p:cNvPr id="28" name="Rectangle 27"/>
            <p:cNvSpPr/>
            <p:nvPr/>
          </p:nvSpPr>
          <p:spPr>
            <a:xfrm>
              <a:off x="7472395" y="1138217"/>
              <a:ext cx="1719464" cy="654025"/>
            </a:xfrm>
            <a:prstGeom prst="rect">
              <a:avLst/>
            </a:prstGeom>
          </p:spPr>
          <p:txBody>
            <a:bodyPr wrap="square">
              <a:spAutoFit/>
            </a:bodyPr>
            <a:lstStyle/>
            <a:p>
              <a:pPr defTabSz="457189" eaLnBrk="0" hangingPunct="0">
                <a:spcBef>
                  <a:spcPct val="0"/>
                </a:spcBef>
                <a:spcAft>
                  <a:spcPts val="600"/>
                </a:spcAft>
              </a:pPr>
              <a:r>
                <a:rPr lang="en-US" sz="1050" b="1" dirty="0">
                  <a:solidFill>
                    <a:prstClr val="black"/>
                  </a:solidFill>
                  <a:ea typeface="Calibri" pitchFamily="34" charset="0"/>
                  <a:cs typeface="Arial" pitchFamily="34" charset="0"/>
                </a:rPr>
                <a:t>Product Ecology</a:t>
              </a:r>
            </a:p>
            <a:p>
              <a:pPr defTabSz="457189" eaLnBrk="0" hangingPunct="0">
                <a:spcBef>
                  <a:spcPct val="0"/>
                </a:spcBef>
                <a:spcAft>
                  <a:spcPts val="600"/>
                </a:spcAft>
              </a:pPr>
              <a:r>
                <a:rPr lang="en-US" sz="1050" dirty="0">
                  <a:solidFill>
                    <a:prstClr val="black"/>
                  </a:solidFill>
                  <a:ea typeface="Calibri" pitchFamily="34" charset="0"/>
                  <a:cs typeface="Arial" pitchFamily="34" charset="0"/>
                </a:rPr>
                <a:t>Keeping Intel compliant across the globe</a:t>
              </a:r>
            </a:p>
          </p:txBody>
        </p:sp>
      </p:grpSp>
      <p:grpSp>
        <p:nvGrpSpPr>
          <p:cNvPr id="34" name="Group 33"/>
          <p:cNvGrpSpPr/>
          <p:nvPr/>
        </p:nvGrpSpPr>
        <p:grpSpPr>
          <a:xfrm>
            <a:off x="5852942" y="3214339"/>
            <a:ext cx="3083918" cy="1528175"/>
            <a:chOff x="6210534" y="3129498"/>
            <a:chExt cx="3069900" cy="1528175"/>
          </a:xfrm>
        </p:grpSpPr>
        <p:sp>
          <p:nvSpPr>
            <p:cNvPr id="17" name="Rectangle 16"/>
            <p:cNvSpPr>
              <a:spLocks noChangeArrowheads="1"/>
            </p:cNvSpPr>
            <p:nvPr/>
          </p:nvSpPr>
          <p:spPr bwMode="auto">
            <a:xfrm>
              <a:off x="6210534" y="3129498"/>
              <a:ext cx="3003804" cy="1528175"/>
            </a:xfrm>
            <a:prstGeom prst="rect">
              <a:avLst/>
            </a:prstGeom>
            <a:solidFill>
              <a:schemeClr val="tx2"/>
            </a:solidFill>
            <a:ln w="9525" cap="flat" cmpd="sng" algn="ctr">
              <a:noFill/>
              <a:prstDash val="solid"/>
              <a:round/>
              <a:headEnd type="none" w="med" len="med"/>
              <a:tailEnd type="none" w="med" len="med"/>
            </a:ln>
            <a:effectLst>
              <a:outerShdw blurRad="38100" dist="25400" dir="5400000" algn="t" rotWithShape="0">
                <a:prstClr val="black">
                  <a:alpha val="27000"/>
                </a:prstClr>
              </a:outerShdw>
            </a:effectLst>
          </p:spPr>
          <p:txBody>
            <a:bodyPr lIns="82124" tIns="41061" rIns="82124" bIns="41061"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defTabSz="814368">
                <a:lnSpc>
                  <a:spcPts val="2100"/>
                </a:lnSpc>
                <a:defRPr/>
              </a:pPr>
              <a:endParaRPr lang="en-US" sz="2400" dirty="0">
                <a:solidFill>
                  <a:prstClr val="black"/>
                </a:solidFill>
                <a:latin typeface="Arial"/>
                <a:cs typeface="Arial"/>
              </a:endParaRPr>
            </a:p>
          </p:txBody>
        </p:sp>
        <p:sp>
          <p:nvSpPr>
            <p:cNvPr id="30" name="Rectangle 29"/>
            <p:cNvSpPr/>
            <p:nvPr/>
          </p:nvSpPr>
          <p:spPr>
            <a:xfrm>
              <a:off x="7483160" y="3141631"/>
              <a:ext cx="1797274" cy="815608"/>
            </a:xfrm>
            <a:prstGeom prst="rect">
              <a:avLst/>
            </a:prstGeom>
          </p:spPr>
          <p:txBody>
            <a:bodyPr wrap="square">
              <a:spAutoFit/>
            </a:bodyPr>
            <a:lstStyle/>
            <a:p>
              <a:pPr defTabSz="457189" eaLnBrk="0" hangingPunct="0">
                <a:spcBef>
                  <a:spcPct val="0"/>
                </a:spcBef>
                <a:spcAft>
                  <a:spcPts val="600"/>
                </a:spcAft>
              </a:pPr>
              <a:r>
                <a:rPr lang="en-US" sz="1050" b="1" dirty="0">
                  <a:solidFill>
                    <a:prstClr val="white"/>
                  </a:solidFill>
                  <a:ea typeface="Calibri" pitchFamily="34" charset="0"/>
                  <a:cs typeface="Arial" pitchFamily="34" charset="0"/>
                </a:rPr>
                <a:t>Product Data Analytics (PDA)</a:t>
              </a:r>
            </a:p>
            <a:p>
              <a:pPr defTabSz="457189" eaLnBrk="0" hangingPunct="0">
                <a:spcBef>
                  <a:spcPct val="0"/>
                </a:spcBef>
                <a:spcAft>
                  <a:spcPts val="600"/>
                </a:spcAft>
              </a:pPr>
              <a:r>
                <a:rPr lang="en-US" sz="1050" dirty="0">
                  <a:solidFill>
                    <a:prstClr val="white"/>
                  </a:solidFill>
                  <a:ea typeface="Calibri" pitchFamily="34" charset="0"/>
                  <a:cs typeface="Arial" pitchFamily="34" charset="0"/>
                </a:rPr>
                <a:t>Design data &amp; workflow for product development</a:t>
              </a:r>
            </a:p>
          </p:txBody>
        </p:sp>
      </p:grpSp>
      <p:sp>
        <p:nvSpPr>
          <p:cNvPr id="5" name="TextBox 4"/>
          <p:cNvSpPr txBox="1"/>
          <p:nvPr/>
        </p:nvSpPr>
        <p:spPr>
          <a:xfrm>
            <a:off x="4362191" y="2925039"/>
            <a:ext cx="1058915" cy="169277"/>
          </a:xfrm>
          <a:prstGeom prst="rect">
            <a:avLst/>
          </a:prstGeom>
          <a:noFill/>
        </p:spPr>
        <p:txBody>
          <a:bodyPr vert="horz" wrap="square" lIns="0" tIns="0" rIns="0" bIns="0" rtlCol="0">
            <a:spAutoFit/>
          </a:bodyPr>
          <a:lstStyle/>
          <a:p>
            <a:pPr defTabSz="457189"/>
            <a:r>
              <a:rPr lang="en-US" sz="1100" dirty="0">
                <a:solidFill>
                  <a:prstClr val="white"/>
                </a:solidFill>
              </a:rPr>
              <a:t>= 58, Outsource</a:t>
            </a:r>
          </a:p>
        </p:txBody>
      </p:sp>
      <p:sp>
        <p:nvSpPr>
          <p:cNvPr id="39" name="TextBox 38"/>
          <p:cNvSpPr txBox="1"/>
          <p:nvPr/>
        </p:nvSpPr>
        <p:spPr>
          <a:xfrm>
            <a:off x="7468889" y="2918897"/>
            <a:ext cx="1376144" cy="169277"/>
          </a:xfrm>
          <a:prstGeom prst="rect">
            <a:avLst/>
          </a:prstGeom>
          <a:noFill/>
        </p:spPr>
        <p:txBody>
          <a:bodyPr vert="horz" wrap="square" lIns="0" tIns="0" rIns="0" bIns="0" rtlCol="0">
            <a:spAutoFit/>
          </a:bodyPr>
          <a:lstStyle/>
          <a:p>
            <a:pPr defTabSz="457189"/>
            <a:r>
              <a:rPr lang="en-US" sz="1100" dirty="0">
                <a:solidFill>
                  <a:prstClr val="white"/>
                </a:solidFill>
              </a:rPr>
              <a:t>= 15, PPV</a:t>
            </a:r>
          </a:p>
        </p:txBody>
      </p:sp>
      <p:sp>
        <p:nvSpPr>
          <p:cNvPr id="42" name="TextBox 41"/>
          <p:cNvSpPr txBox="1"/>
          <p:nvPr/>
        </p:nvSpPr>
        <p:spPr>
          <a:xfrm>
            <a:off x="7511829" y="4555690"/>
            <a:ext cx="685666" cy="169277"/>
          </a:xfrm>
          <a:prstGeom prst="rect">
            <a:avLst/>
          </a:prstGeom>
          <a:noFill/>
        </p:spPr>
        <p:txBody>
          <a:bodyPr vert="horz" wrap="square" lIns="0" tIns="0" rIns="0" bIns="0" rtlCol="0">
            <a:spAutoFit/>
          </a:bodyPr>
          <a:lstStyle/>
          <a:p>
            <a:pPr defTabSz="457189"/>
            <a:r>
              <a:rPr lang="en-US" sz="1100" dirty="0">
                <a:solidFill>
                  <a:prstClr val="white"/>
                </a:solidFill>
              </a:rPr>
              <a:t>= 44, PPV</a:t>
            </a:r>
          </a:p>
        </p:txBody>
      </p:sp>
      <p:sp>
        <p:nvSpPr>
          <p:cNvPr id="45" name="TextBox 44"/>
          <p:cNvSpPr txBox="1"/>
          <p:nvPr/>
        </p:nvSpPr>
        <p:spPr>
          <a:xfrm>
            <a:off x="4309984" y="4543785"/>
            <a:ext cx="1058915" cy="169277"/>
          </a:xfrm>
          <a:prstGeom prst="rect">
            <a:avLst/>
          </a:prstGeom>
          <a:noFill/>
        </p:spPr>
        <p:txBody>
          <a:bodyPr vert="horz" wrap="square" lIns="0" tIns="0" rIns="0" bIns="0" rtlCol="0">
            <a:spAutoFit/>
          </a:bodyPr>
          <a:lstStyle/>
          <a:p>
            <a:pPr defTabSz="457189"/>
            <a:r>
              <a:rPr lang="en-US" sz="1100" dirty="0">
                <a:solidFill>
                  <a:prstClr val="black"/>
                </a:solidFill>
              </a:rPr>
              <a:t>= 3, Outsource</a:t>
            </a:r>
          </a:p>
        </p:txBody>
      </p:sp>
      <p:pic>
        <p:nvPicPr>
          <p:cNvPr id="46" name="Picture 45"/>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096125" y="5441837"/>
            <a:ext cx="45719" cy="45719"/>
          </a:xfrm>
          <a:prstGeom prst="rect">
            <a:avLst/>
          </a:prstGeom>
        </p:spPr>
      </p:pic>
      <p:pic>
        <p:nvPicPr>
          <p:cNvPr id="1026" name="Picture 2" descr="Image result for person icon"/>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4102720" y="2890444"/>
            <a:ext cx="202169" cy="20216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Image result for person icon"/>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7242028" y="2890595"/>
            <a:ext cx="202169" cy="20216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Image result for person icon"/>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4081123" y="4505413"/>
            <a:ext cx="202169" cy="20216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Image result for person icon"/>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7276201" y="4527895"/>
            <a:ext cx="202169" cy="202169"/>
          </a:xfrm>
          <a:prstGeom prst="rect">
            <a:avLst/>
          </a:prstGeom>
          <a:noFill/>
          <a:extLst>
            <a:ext uri="{909E8E84-426E-40DD-AFC4-6F175D3DCCD1}">
              <a14:hiddenFill xmlns:a14="http://schemas.microsoft.com/office/drawing/2010/main">
                <a:solidFill>
                  <a:srgbClr val="FFFFFF"/>
                </a:solidFill>
              </a14:hiddenFill>
            </a:ext>
          </a:extLst>
        </p:spPr>
      </p:pic>
      <p:sp>
        <p:nvSpPr>
          <p:cNvPr id="36" name="Title 1"/>
          <p:cNvSpPr txBox="1">
            <a:spLocks/>
          </p:cNvSpPr>
          <p:nvPr/>
        </p:nvSpPr>
        <p:spPr>
          <a:xfrm>
            <a:off x="212344" y="141286"/>
            <a:ext cx="8713027" cy="447874"/>
          </a:xfrm>
          <a:prstGeom prst="rect">
            <a:avLst/>
          </a:prstGeom>
        </p:spPr>
        <p:txBody>
          <a:bodyPr vert="horz" lIns="0" tIns="0" rIns="0" bIns="0" rtlCol="0" anchor="t" anchorCtr="0">
            <a:noAutofit/>
          </a:bodyPr>
          <a:lstStyle>
            <a:lvl1pPr algn="l" defTabSz="609585" rtl="0" eaLnBrk="1" latinLnBrk="0" hangingPunct="1">
              <a:lnSpc>
                <a:spcPct val="100000"/>
              </a:lnSpc>
              <a:spcBef>
                <a:spcPct val="0"/>
              </a:spcBef>
              <a:buNone/>
              <a:defRPr sz="3733" b="0" i="0" kern="1200" spc="0" baseline="0">
                <a:solidFill>
                  <a:schemeClr val="tx2"/>
                </a:solidFill>
                <a:latin typeface="Intel Clear"/>
                <a:ea typeface="Intel Clear"/>
                <a:cs typeface="Intel Clear"/>
              </a:defRPr>
            </a:lvl1pPr>
          </a:lstStyle>
          <a:p>
            <a:r>
              <a:rPr lang="en-US" sz="2800" b="1" dirty="0" smtClean="0"/>
              <a:t>Product </a:t>
            </a:r>
            <a:r>
              <a:rPr lang="en-US" sz="2800" b="1" dirty="0"/>
              <a:t>Data Solutions (PDS</a:t>
            </a:r>
            <a:r>
              <a:rPr lang="en-US" sz="2800" b="1" dirty="0" smtClean="0"/>
              <a:t>) </a:t>
            </a:r>
            <a:r>
              <a:rPr lang="en-US" sz="2000" b="1" dirty="0" smtClean="0"/>
              <a:t>– 120 Employees</a:t>
            </a:r>
            <a:endParaRPr lang="en-US" sz="2000" b="1" dirty="0"/>
          </a:p>
        </p:txBody>
      </p:sp>
      <p:sp>
        <p:nvSpPr>
          <p:cNvPr id="40" name="TextBox 39"/>
          <p:cNvSpPr txBox="1"/>
          <p:nvPr/>
        </p:nvSpPr>
        <p:spPr>
          <a:xfrm>
            <a:off x="4362191" y="2672851"/>
            <a:ext cx="1058915" cy="169277"/>
          </a:xfrm>
          <a:prstGeom prst="rect">
            <a:avLst/>
          </a:prstGeom>
          <a:noFill/>
        </p:spPr>
        <p:txBody>
          <a:bodyPr vert="horz" wrap="square" lIns="0" tIns="0" rIns="0" bIns="0" rtlCol="0">
            <a:spAutoFit/>
          </a:bodyPr>
          <a:lstStyle/>
          <a:p>
            <a:pPr defTabSz="457189"/>
            <a:r>
              <a:rPr lang="en-US" sz="1100" dirty="0">
                <a:solidFill>
                  <a:prstClr val="white"/>
                </a:solidFill>
              </a:rPr>
              <a:t>= PEG, TMG</a:t>
            </a:r>
          </a:p>
        </p:txBody>
      </p:sp>
      <p:sp>
        <p:nvSpPr>
          <p:cNvPr id="44" name="TextBox 43"/>
          <p:cNvSpPr txBox="1"/>
          <p:nvPr/>
        </p:nvSpPr>
        <p:spPr>
          <a:xfrm>
            <a:off x="7475239" y="2676626"/>
            <a:ext cx="1058915" cy="169277"/>
          </a:xfrm>
          <a:prstGeom prst="rect">
            <a:avLst/>
          </a:prstGeom>
          <a:noFill/>
        </p:spPr>
        <p:txBody>
          <a:bodyPr vert="horz" wrap="square" lIns="0" tIns="0" rIns="0" bIns="0" rtlCol="0">
            <a:spAutoFit/>
          </a:bodyPr>
          <a:lstStyle/>
          <a:p>
            <a:pPr defTabSz="457189"/>
            <a:r>
              <a:rPr lang="en-US" sz="1100" dirty="0">
                <a:solidFill>
                  <a:prstClr val="white"/>
                </a:solidFill>
              </a:rPr>
              <a:t>= TMG</a:t>
            </a:r>
          </a:p>
        </p:txBody>
      </p:sp>
      <p:sp>
        <p:nvSpPr>
          <p:cNvPr id="49" name="TextBox 48"/>
          <p:cNvSpPr txBox="1"/>
          <p:nvPr/>
        </p:nvSpPr>
        <p:spPr>
          <a:xfrm>
            <a:off x="4319407" y="4271622"/>
            <a:ext cx="1058915" cy="169277"/>
          </a:xfrm>
          <a:prstGeom prst="rect">
            <a:avLst/>
          </a:prstGeom>
          <a:noFill/>
        </p:spPr>
        <p:txBody>
          <a:bodyPr vert="horz" wrap="square" lIns="0" tIns="0" rIns="0" bIns="0" rtlCol="0">
            <a:spAutoFit/>
          </a:bodyPr>
          <a:lstStyle/>
          <a:p>
            <a:pPr defTabSz="457189"/>
            <a:r>
              <a:rPr lang="en-US" sz="1100" dirty="0">
                <a:solidFill>
                  <a:prstClr val="black"/>
                </a:solidFill>
              </a:rPr>
              <a:t>= TMG</a:t>
            </a:r>
          </a:p>
        </p:txBody>
      </p:sp>
      <p:sp>
        <p:nvSpPr>
          <p:cNvPr id="51" name="TextBox 50"/>
          <p:cNvSpPr txBox="1"/>
          <p:nvPr/>
        </p:nvSpPr>
        <p:spPr>
          <a:xfrm>
            <a:off x="7511829" y="4304113"/>
            <a:ext cx="1058915" cy="169277"/>
          </a:xfrm>
          <a:prstGeom prst="rect">
            <a:avLst/>
          </a:prstGeom>
          <a:noFill/>
        </p:spPr>
        <p:txBody>
          <a:bodyPr vert="horz" wrap="square" lIns="0" tIns="0" rIns="0" bIns="0" rtlCol="0">
            <a:spAutoFit/>
          </a:bodyPr>
          <a:lstStyle/>
          <a:p>
            <a:pPr defTabSz="457189"/>
            <a:r>
              <a:rPr lang="en-US" sz="1100" dirty="0">
                <a:solidFill>
                  <a:prstClr val="white"/>
                </a:solidFill>
              </a:rPr>
              <a:t>= PEG</a:t>
            </a:r>
          </a:p>
        </p:txBody>
      </p:sp>
      <p:sp>
        <p:nvSpPr>
          <p:cNvPr id="78" name="Title 1"/>
          <p:cNvSpPr txBox="1">
            <a:spLocks/>
          </p:cNvSpPr>
          <p:nvPr/>
        </p:nvSpPr>
        <p:spPr>
          <a:xfrm>
            <a:off x="211649" y="770412"/>
            <a:ext cx="8713722" cy="716386"/>
          </a:xfrm>
          <a:prstGeom prst="rect">
            <a:avLst/>
          </a:prstGeom>
          <a:gradFill>
            <a:gsLst>
              <a:gs pos="0">
                <a:schemeClr val="bg2">
                  <a:lumMod val="20000"/>
                  <a:lumOff val="80000"/>
                </a:schemeClr>
              </a:gs>
              <a:gs pos="100000">
                <a:schemeClr val="bg2">
                  <a:lumMod val="60000"/>
                  <a:lumOff val="40000"/>
                </a:schemeClr>
              </a:gs>
            </a:gsLst>
            <a:path path="circle">
              <a:fillToRect l="50000" t="50000" r="50000" b="50000"/>
            </a:path>
          </a:gradFill>
          <a:ln>
            <a:solidFill>
              <a:schemeClr val="bg2"/>
            </a:solidFill>
          </a:ln>
        </p:spPr>
        <p:txBody>
          <a:bodyPr vert="horz" lIns="0" tIns="68580" rIns="0" bIns="0" rtlCol="0" anchor="t" anchorCtr="0">
            <a:noAutofit/>
          </a:bodyPr>
          <a:lstStyle>
            <a:lvl1pPr algn="l" defTabSz="609585" rtl="0" eaLnBrk="1" latinLnBrk="0" hangingPunct="1">
              <a:lnSpc>
                <a:spcPct val="100000"/>
              </a:lnSpc>
              <a:spcBef>
                <a:spcPct val="0"/>
              </a:spcBef>
              <a:buNone/>
              <a:defRPr sz="3733" b="0" i="0" kern="1200" spc="0" baseline="0">
                <a:solidFill>
                  <a:schemeClr val="tx2"/>
                </a:solidFill>
                <a:latin typeface="Intel Clear"/>
                <a:ea typeface="Intel Clear"/>
                <a:cs typeface="Intel Clear"/>
              </a:defRPr>
            </a:lvl1pPr>
          </a:lstStyle>
          <a:p>
            <a:pPr>
              <a:spcBef>
                <a:spcPts val="225"/>
              </a:spcBef>
            </a:pPr>
            <a:r>
              <a:rPr lang="en-US" sz="1350" b="1" dirty="0">
                <a:solidFill>
                  <a:prstClr val="black"/>
                </a:solidFill>
              </a:rPr>
              <a:t>   Service delivery via two primary reference architectures:</a:t>
            </a:r>
            <a:endParaRPr lang="en-US" sz="1350" dirty="0">
              <a:solidFill>
                <a:prstClr val="black"/>
              </a:solidFill>
            </a:endParaRPr>
          </a:p>
        </p:txBody>
      </p:sp>
      <p:pic>
        <p:nvPicPr>
          <p:cNvPr id="9" name="Picture 8"/>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4064159" y="2600924"/>
            <a:ext cx="264336" cy="264336"/>
          </a:xfrm>
          <a:prstGeom prst="rect">
            <a:avLst/>
          </a:prstGeom>
        </p:spPr>
      </p:pic>
      <p:pic>
        <p:nvPicPr>
          <p:cNvPr id="68" name="Picture 67"/>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7204553" y="2615576"/>
            <a:ext cx="264336" cy="264336"/>
          </a:xfrm>
          <a:prstGeom prst="rect">
            <a:avLst/>
          </a:prstGeom>
        </p:spPr>
      </p:pic>
      <p:pic>
        <p:nvPicPr>
          <p:cNvPr id="69" name="Picture 68"/>
          <p:cNvPicPr>
            <a:picLocks noChangeAspect="1"/>
          </p:cNvPicPr>
          <p:nvPr/>
        </p:nvPicPr>
        <p:blipFill>
          <a:blip r:embed="rId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055072" y="4198583"/>
            <a:ext cx="264336" cy="264336"/>
          </a:xfrm>
          <a:prstGeom prst="rect">
            <a:avLst/>
          </a:prstGeom>
        </p:spPr>
      </p:pic>
      <p:pic>
        <p:nvPicPr>
          <p:cNvPr id="70" name="Picture 69"/>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7229370" y="4256607"/>
            <a:ext cx="264336" cy="264336"/>
          </a:xfrm>
          <a:prstGeom prst="rect">
            <a:avLst/>
          </a:prstGeom>
        </p:spPr>
      </p:pic>
      <p:sp>
        <p:nvSpPr>
          <p:cNvPr id="20" name="Rectangle 19"/>
          <p:cNvSpPr/>
          <p:nvPr/>
        </p:nvSpPr>
        <p:spPr>
          <a:xfrm>
            <a:off x="581060" y="1069111"/>
            <a:ext cx="1290325" cy="415498"/>
          </a:xfrm>
          <a:prstGeom prst="rect">
            <a:avLst/>
          </a:prstGeom>
        </p:spPr>
        <p:txBody>
          <a:bodyPr wrap="square">
            <a:spAutoFit/>
          </a:bodyPr>
          <a:lstStyle/>
          <a:p>
            <a:pPr marL="941785" indent="-941785"/>
            <a:r>
              <a:rPr lang="en-US" sz="2100" b="1" dirty="0" smtClean="0">
                <a:solidFill>
                  <a:srgbClr val="0071C5"/>
                </a:solidFill>
              </a:rPr>
              <a:t>SPEED</a:t>
            </a:r>
            <a:endParaRPr lang="en-US" sz="1500" dirty="0">
              <a:solidFill>
                <a:srgbClr val="0071C5"/>
              </a:solidFill>
            </a:endParaRPr>
          </a:p>
        </p:txBody>
      </p:sp>
      <p:sp>
        <p:nvSpPr>
          <p:cNvPr id="21" name="Rectangle 20"/>
          <p:cNvSpPr/>
          <p:nvPr/>
        </p:nvSpPr>
        <p:spPr>
          <a:xfrm>
            <a:off x="1540358" y="1024686"/>
            <a:ext cx="3494155" cy="507831"/>
          </a:xfrm>
          <a:prstGeom prst="rect">
            <a:avLst/>
          </a:prstGeom>
        </p:spPr>
        <p:txBody>
          <a:bodyPr wrap="square">
            <a:spAutoFit/>
          </a:bodyPr>
          <a:lstStyle/>
          <a:p>
            <a:r>
              <a:rPr lang="en-US" sz="1350" b="1" dirty="0">
                <a:solidFill>
                  <a:srgbClr val="0066CC"/>
                </a:solidFill>
              </a:rPr>
              <a:t>S</a:t>
            </a:r>
            <a:r>
              <a:rPr lang="en-US" sz="1350" dirty="0">
                <a:solidFill>
                  <a:srgbClr val="003C71"/>
                </a:solidFill>
              </a:rPr>
              <a:t>ystems, </a:t>
            </a:r>
            <a:r>
              <a:rPr lang="en-US" sz="1350" b="1" dirty="0">
                <a:solidFill>
                  <a:srgbClr val="0066CC"/>
                </a:solidFill>
              </a:rPr>
              <a:t>C</a:t>
            </a:r>
            <a:r>
              <a:rPr lang="en-US" sz="1350" dirty="0">
                <a:solidFill>
                  <a:srgbClr val="003C71"/>
                </a:solidFill>
              </a:rPr>
              <a:t>omponents, </a:t>
            </a:r>
            <a:r>
              <a:rPr lang="en-US" sz="1350" b="1" dirty="0">
                <a:solidFill>
                  <a:srgbClr val="0066CC"/>
                </a:solidFill>
              </a:rPr>
              <a:t>P</a:t>
            </a:r>
            <a:r>
              <a:rPr lang="en-US" sz="1350" dirty="0">
                <a:solidFill>
                  <a:srgbClr val="003C71"/>
                </a:solidFill>
              </a:rPr>
              <a:t>roduct </a:t>
            </a:r>
            <a:r>
              <a:rPr lang="en-US" sz="1350" b="1" dirty="0">
                <a:solidFill>
                  <a:srgbClr val="0066CC"/>
                </a:solidFill>
              </a:rPr>
              <a:t>E</a:t>
            </a:r>
            <a:r>
              <a:rPr lang="en-US" sz="1350" dirty="0">
                <a:solidFill>
                  <a:srgbClr val="003C71"/>
                </a:solidFill>
              </a:rPr>
              <a:t>ngineering and </a:t>
            </a:r>
            <a:r>
              <a:rPr lang="en-US" sz="1350" b="1" dirty="0">
                <a:solidFill>
                  <a:srgbClr val="0066CC"/>
                </a:solidFill>
              </a:rPr>
              <a:t>E</a:t>
            </a:r>
            <a:r>
              <a:rPr lang="en-US" sz="1350" dirty="0">
                <a:solidFill>
                  <a:srgbClr val="003C71"/>
                </a:solidFill>
              </a:rPr>
              <a:t>CO </a:t>
            </a:r>
            <a:r>
              <a:rPr lang="en-US" sz="1350" b="1" dirty="0">
                <a:solidFill>
                  <a:srgbClr val="0066CC"/>
                </a:solidFill>
              </a:rPr>
              <a:t>D</a:t>
            </a:r>
            <a:r>
              <a:rPr lang="en-US" sz="1350" dirty="0">
                <a:solidFill>
                  <a:srgbClr val="003C71"/>
                </a:solidFill>
              </a:rPr>
              <a:t>atabase</a:t>
            </a:r>
          </a:p>
        </p:txBody>
      </p:sp>
      <p:sp>
        <p:nvSpPr>
          <p:cNvPr id="22" name="Rectangle 21"/>
          <p:cNvSpPr/>
          <p:nvPr/>
        </p:nvSpPr>
        <p:spPr>
          <a:xfrm>
            <a:off x="4490018" y="1085425"/>
            <a:ext cx="1697901" cy="415498"/>
          </a:xfrm>
          <a:prstGeom prst="rect">
            <a:avLst/>
          </a:prstGeom>
        </p:spPr>
        <p:txBody>
          <a:bodyPr wrap="none">
            <a:spAutoFit/>
          </a:bodyPr>
          <a:lstStyle/>
          <a:p>
            <a:r>
              <a:rPr lang="en-US" sz="2100" b="1" dirty="0">
                <a:solidFill>
                  <a:srgbClr val="0071C5"/>
                </a:solidFill>
              </a:rPr>
              <a:t>iBI / OnTrak</a:t>
            </a:r>
            <a:endParaRPr lang="en-US" sz="1350" dirty="0">
              <a:solidFill>
                <a:srgbClr val="0071C5"/>
              </a:solidFill>
            </a:endParaRPr>
          </a:p>
        </p:txBody>
      </p:sp>
      <p:sp>
        <p:nvSpPr>
          <p:cNvPr id="35" name="Rectangle 34"/>
          <p:cNvSpPr/>
          <p:nvPr/>
        </p:nvSpPr>
        <p:spPr>
          <a:xfrm>
            <a:off x="6054208" y="1160740"/>
            <a:ext cx="3083371" cy="307777"/>
          </a:xfrm>
          <a:prstGeom prst="rect">
            <a:avLst/>
          </a:prstGeom>
        </p:spPr>
        <p:txBody>
          <a:bodyPr wrap="square">
            <a:spAutoFit/>
          </a:bodyPr>
          <a:lstStyle/>
          <a:p>
            <a:r>
              <a:rPr lang="en-US" sz="1400" i="1" dirty="0">
                <a:solidFill>
                  <a:srgbClr val="003C71"/>
                </a:solidFill>
              </a:rPr>
              <a:t>“The ability of one’s self to do BI”</a:t>
            </a:r>
          </a:p>
        </p:txBody>
      </p:sp>
      <p:pic>
        <p:nvPicPr>
          <p:cNvPr id="43" name="Picture 42"/>
          <p:cNvPicPr>
            <a:picLocks noChangeAspect="1"/>
          </p:cNvPicPr>
          <p:nvPr/>
        </p:nvPicPr>
        <p:blipFill>
          <a:blip r:embed="rId7"/>
          <a:stretch>
            <a:fillRect/>
          </a:stretch>
        </p:blipFill>
        <p:spPr>
          <a:xfrm>
            <a:off x="2730637" y="3192219"/>
            <a:ext cx="1307705" cy="1550042"/>
          </a:xfrm>
          <a:prstGeom prst="rect">
            <a:avLst/>
          </a:prstGeom>
        </p:spPr>
      </p:pic>
      <p:grpSp>
        <p:nvGrpSpPr>
          <p:cNvPr id="62" name="Group 61"/>
          <p:cNvGrpSpPr/>
          <p:nvPr/>
        </p:nvGrpSpPr>
        <p:grpSpPr>
          <a:xfrm>
            <a:off x="2755695" y="4475863"/>
            <a:ext cx="665672" cy="231719"/>
            <a:chOff x="3231561" y="2921711"/>
            <a:chExt cx="1079433" cy="570696"/>
          </a:xfrm>
        </p:grpSpPr>
        <p:sp>
          <p:nvSpPr>
            <p:cNvPr id="63" name="Oval 62"/>
            <p:cNvSpPr/>
            <p:nvPr/>
          </p:nvSpPr>
          <p:spPr>
            <a:xfrm>
              <a:off x="3231561" y="2921711"/>
              <a:ext cx="1079433" cy="570696"/>
            </a:xfrm>
            <a:prstGeom prst="ellipse">
              <a:avLst/>
            </a:prstGeom>
            <a:solidFill>
              <a:schemeClr val="tx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514312"/>
              <a:endParaRPr lang="en-US" sz="900" b="1" dirty="0">
                <a:solidFill>
                  <a:prstClr val="black"/>
                </a:solidFill>
                <a:ea typeface="Intel Clear" panose="020B0604020203020204" pitchFamily="34" charset="0"/>
                <a:cs typeface="Intel Clear" panose="020B0604020203020204" pitchFamily="34" charset="0"/>
              </a:endParaRPr>
            </a:p>
          </p:txBody>
        </p:sp>
        <p:sp>
          <p:nvSpPr>
            <p:cNvPr id="64" name="TextBox 63"/>
            <p:cNvSpPr txBox="1"/>
            <p:nvPr/>
          </p:nvSpPr>
          <p:spPr>
            <a:xfrm>
              <a:off x="3420016" y="3022176"/>
              <a:ext cx="758299" cy="357818"/>
            </a:xfrm>
            <a:prstGeom prst="rect">
              <a:avLst/>
            </a:prstGeom>
            <a:noFill/>
          </p:spPr>
          <p:txBody>
            <a:bodyPr vert="horz" wrap="square" lIns="0" tIns="0" rIns="0" bIns="0" rtlCol="0">
              <a:noAutofit/>
            </a:bodyPr>
            <a:lstStyle/>
            <a:p>
              <a:pPr algn="ctr" defTabSz="342892"/>
              <a:r>
                <a:rPr lang="en-US" sz="788" b="1" dirty="0">
                  <a:solidFill>
                    <a:prstClr val="white"/>
                  </a:solidFill>
                  <a:ea typeface="Intel Clear" panose="020B0604020203020204" pitchFamily="34" charset="0"/>
                  <a:cs typeface="Intel Clear" panose="020B0604020203020204" pitchFamily="34" charset="0"/>
                </a:rPr>
                <a:t>SPEED</a:t>
              </a:r>
            </a:p>
          </p:txBody>
        </p:sp>
      </p:grpSp>
      <p:pic>
        <p:nvPicPr>
          <p:cNvPr id="47" name="Picture 46"/>
          <p:cNvPicPr>
            <a:picLocks noChangeAspect="1"/>
          </p:cNvPicPr>
          <p:nvPr/>
        </p:nvPicPr>
        <p:blipFill>
          <a:blip r:embed="rId8"/>
          <a:stretch>
            <a:fillRect/>
          </a:stretch>
        </p:blipFill>
        <p:spPr>
          <a:xfrm>
            <a:off x="2732374" y="1578213"/>
            <a:ext cx="1303133" cy="1527180"/>
          </a:xfrm>
          <a:prstGeom prst="rect">
            <a:avLst/>
          </a:prstGeom>
        </p:spPr>
      </p:pic>
      <p:grpSp>
        <p:nvGrpSpPr>
          <p:cNvPr id="56" name="Group 55"/>
          <p:cNvGrpSpPr/>
          <p:nvPr/>
        </p:nvGrpSpPr>
        <p:grpSpPr>
          <a:xfrm>
            <a:off x="2746278" y="2847511"/>
            <a:ext cx="665672" cy="231719"/>
            <a:chOff x="3231561" y="2921711"/>
            <a:chExt cx="1079433" cy="570696"/>
          </a:xfrm>
        </p:grpSpPr>
        <p:sp>
          <p:nvSpPr>
            <p:cNvPr id="57" name="Oval 56"/>
            <p:cNvSpPr/>
            <p:nvPr/>
          </p:nvSpPr>
          <p:spPr>
            <a:xfrm>
              <a:off x="3231561" y="2921711"/>
              <a:ext cx="1079433" cy="570696"/>
            </a:xfrm>
            <a:prstGeom prst="ellipse">
              <a:avLst/>
            </a:prstGeom>
            <a:solidFill>
              <a:schemeClr val="tx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514312"/>
              <a:endParaRPr lang="en-US" sz="900" b="1" dirty="0">
                <a:solidFill>
                  <a:prstClr val="black"/>
                </a:solidFill>
                <a:ea typeface="Intel Clear" panose="020B0604020203020204" pitchFamily="34" charset="0"/>
                <a:cs typeface="Intel Clear" panose="020B0604020203020204" pitchFamily="34" charset="0"/>
              </a:endParaRPr>
            </a:p>
          </p:txBody>
        </p:sp>
        <p:sp>
          <p:nvSpPr>
            <p:cNvPr id="58" name="TextBox 57"/>
            <p:cNvSpPr txBox="1"/>
            <p:nvPr/>
          </p:nvSpPr>
          <p:spPr>
            <a:xfrm>
              <a:off x="3420016" y="3022176"/>
              <a:ext cx="758299" cy="357818"/>
            </a:xfrm>
            <a:prstGeom prst="rect">
              <a:avLst/>
            </a:prstGeom>
            <a:noFill/>
          </p:spPr>
          <p:txBody>
            <a:bodyPr vert="horz" wrap="square" lIns="0" tIns="0" rIns="0" bIns="0" rtlCol="0">
              <a:noAutofit/>
            </a:bodyPr>
            <a:lstStyle/>
            <a:p>
              <a:pPr algn="ctr" defTabSz="342892"/>
              <a:r>
                <a:rPr lang="en-US" sz="788" b="1" dirty="0">
                  <a:solidFill>
                    <a:prstClr val="white"/>
                  </a:solidFill>
                  <a:ea typeface="Intel Clear" panose="020B0604020203020204" pitchFamily="34" charset="0"/>
                  <a:cs typeface="Intel Clear" panose="020B0604020203020204" pitchFamily="34" charset="0"/>
                </a:rPr>
                <a:t>SPEED</a:t>
              </a:r>
            </a:p>
          </p:txBody>
        </p:sp>
      </p:grpSp>
      <p:pic>
        <p:nvPicPr>
          <p:cNvPr id="50" name="Picture 49"/>
          <p:cNvPicPr>
            <a:picLocks noChangeAspect="1"/>
          </p:cNvPicPr>
          <p:nvPr/>
        </p:nvPicPr>
        <p:blipFill>
          <a:blip r:embed="rId9"/>
          <a:stretch>
            <a:fillRect/>
          </a:stretch>
        </p:blipFill>
        <p:spPr>
          <a:xfrm>
            <a:off x="5845775" y="1591978"/>
            <a:ext cx="1280271" cy="1527180"/>
          </a:xfrm>
          <a:prstGeom prst="rect">
            <a:avLst/>
          </a:prstGeom>
        </p:spPr>
      </p:pic>
      <p:grpSp>
        <p:nvGrpSpPr>
          <p:cNvPr id="65" name="Group 64"/>
          <p:cNvGrpSpPr/>
          <p:nvPr/>
        </p:nvGrpSpPr>
        <p:grpSpPr>
          <a:xfrm>
            <a:off x="5858836" y="2860894"/>
            <a:ext cx="665672" cy="231719"/>
            <a:chOff x="3231561" y="2921711"/>
            <a:chExt cx="1079433" cy="570696"/>
          </a:xfrm>
        </p:grpSpPr>
        <p:sp>
          <p:nvSpPr>
            <p:cNvPr id="66" name="Oval 65"/>
            <p:cNvSpPr/>
            <p:nvPr/>
          </p:nvSpPr>
          <p:spPr>
            <a:xfrm>
              <a:off x="3231561" y="2921711"/>
              <a:ext cx="1079433" cy="570696"/>
            </a:xfrm>
            <a:prstGeom prst="ellipse">
              <a:avLst/>
            </a:prstGeom>
            <a:solidFill>
              <a:schemeClr val="tx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514312"/>
              <a:endParaRPr lang="en-US" sz="900" b="1" dirty="0">
                <a:solidFill>
                  <a:prstClr val="black"/>
                </a:solidFill>
                <a:ea typeface="Intel Clear" panose="020B0604020203020204" pitchFamily="34" charset="0"/>
                <a:cs typeface="Intel Clear" panose="020B0604020203020204" pitchFamily="34" charset="0"/>
              </a:endParaRPr>
            </a:p>
          </p:txBody>
        </p:sp>
        <p:sp>
          <p:nvSpPr>
            <p:cNvPr id="67" name="TextBox 66"/>
            <p:cNvSpPr txBox="1"/>
            <p:nvPr/>
          </p:nvSpPr>
          <p:spPr>
            <a:xfrm>
              <a:off x="3420016" y="3022176"/>
              <a:ext cx="758299" cy="357818"/>
            </a:xfrm>
            <a:prstGeom prst="rect">
              <a:avLst/>
            </a:prstGeom>
            <a:noFill/>
          </p:spPr>
          <p:txBody>
            <a:bodyPr vert="horz" wrap="square" lIns="0" tIns="0" rIns="0" bIns="0" rtlCol="0">
              <a:noAutofit/>
            </a:bodyPr>
            <a:lstStyle/>
            <a:p>
              <a:pPr algn="ctr" defTabSz="342892"/>
              <a:r>
                <a:rPr lang="en-US" sz="788" b="1" dirty="0">
                  <a:solidFill>
                    <a:prstClr val="white"/>
                  </a:solidFill>
                  <a:ea typeface="Intel Clear" panose="020B0604020203020204" pitchFamily="34" charset="0"/>
                  <a:cs typeface="Intel Clear" panose="020B0604020203020204" pitchFamily="34" charset="0"/>
                </a:rPr>
                <a:t>SPEED</a:t>
              </a:r>
            </a:p>
          </p:txBody>
        </p:sp>
      </p:grpSp>
      <p:pic>
        <p:nvPicPr>
          <p:cNvPr id="52" name="Picture 51"/>
          <p:cNvPicPr>
            <a:picLocks noChangeAspect="1"/>
          </p:cNvPicPr>
          <p:nvPr/>
        </p:nvPicPr>
        <p:blipFill>
          <a:blip r:embed="rId10"/>
          <a:stretch>
            <a:fillRect/>
          </a:stretch>
        </p:blipFill>
        <p:spPr>
          <a:xfrm>
            <a:off x="5866175" y="3210508"/>
            <a:ext cx="1303133" cy="1531753"/>
          </a:xfrm>
          <a:prstGeom prst="rect">
            <a:avLst/>
          </a:prstGeom>
        </p:spPr>
      </p:pic>
      <p:grpSp>
        <p:nvGrpSpPr>
          <p:cNvPr id="59" name="Group 58"/>
          <p:cNvGrpSpPr/>
          <p:nvPr/>
        </p:nvGrpSpPr>
        <p:grpSpPr>
          <a:xfrm>
            <a:off x="5858836" y="4494558"/>
            <a:ext cx="665672" cy="231719"/>
            <a:chOff x="3231561" y="2921711"/>
            <a:chExt cx="1079433" cy="570696"/>
          </a:xfrm>
        </p:grpSpPr>
        <p:sp>
          <p:nvSpPr>
            <p:cNvPr id="60" name="Oval 59"/>
            <p:cNvSpPr/>
            <p:nvPr/>
          </p:nvSpPr>
          <p:spPr>
            <a:xfrm>
              <a:off x="3231561" y="2921711"/>
              <a:ext cx="1079433" cy="570696"/>
            </a:xfrm>
            <a:prstGeom prst="ellipse">
              <a:avLst/>
            </a:prstGeom>
            <a:solidFill>
              <a:schemeClr val="accent1"/>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514312"/>
              <a:endParaRPr lang="en-US" sz="900" b="1" dirty="0">
                <a:solidFill>
                  <a:prstClr val="black"/>
                </a:solidFill>
                <a:ea typeface="Intel Clear" panose="020B0604020203020204" pitchFamily="34" charset="0"/>
                <a:cs typeface="Intel Clear" panose="020B0604020203020204" pitchFamily="34" charset="0"/>
              </a:endParaRPr>
            </a:p>
          </p:txBody>
        </p:sp>
        <p:sp>
          <p:nvSpPr>
            <p:cNvPr id="61" name="TextBox 60"/>
            <p:cNvSpPr txBox="1"/>
            <p:nvPr/>
          </p:nvSpPr>
          <p:spPr>
            <a:xfrm>
              <a:off x="3420016" y="3022176"/>
              <a:ext cx="758299" cy="357818"/>
            </a:xfrm>
            <a:prstGeom prst="rect">
              <a:avLst/>
            </a:prstGeom>
            <a:noFill/>
          </p:spPr>
          <p:txBody>
            <a:bodyPr vert="horz" wrap="square" lIns="0" tIns="0" rIns="0" bIns="0" rtlCol="0">
              <a:noAutofit/>
            </a:bodyPr>
            <a:lstStyle/>
            <a:p>
              <a:pPr algn="ctr" defTabSz="342892"/>
              <a:r>
                <a:rPr lang="en-US" sz="788" b="1" dirty="0">
                  <a:solidFill>
                    <a:prstClr val="white"/>
                  </a:solidFill>
                  <a:ea typeface="Intel Clear" panose="020B0604020203020204" pitchFamily="34" charset="0"/>
                  <a:cs typeface="Intel Clear" panose="020B0604020203020204" pitchFamily="34" charset="0"/>
                </a:rPr>
                <a:t>iBI</a:t>
              </a:r>
            </a:p>
          </p:txBody>
        </p:sp>
      </p:grpSp>
      <p:sp>
        <p:nvSpPr>
          <p:cNvPr id="3" name="Oval 2"/>
          <p:cNvSpPr/>
          <p:nvPr/>
        </p:nvSpPr>
        <p:spPr>
          <a:xfrm>
            <a:off x="246028" y="1075014"/>
            <a:ext cx="361950" cy="36210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1</a:t>
            </a:r>
          </a:p>
        </p:txBody>
      </p:sp>
      <p:sp>
        <p:nvSpPr>
          <p:cNvPr id="71" name="Oval 70"/>
          <p:cNvSpPr/>
          <p:nvPr/>
        </p:nvSpPr>
        <p:spPr>
          <a:xfrm>
            <a:off x="4147520" y="1075014"/>
            <a:ext cx="361950" cy="36210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2</a:t>
            </a:r>
          </a:p>
        </p:txBody>
      </p:sp>
    </p:spTree>
    <p:custDataLst>
      <p:tags r:id="rId1"/>
    </p:custDataLst>
    <p:extLst>
      <p:ext uri="{BB962C8B-B14F-4D97-AF65-F5344CB8AC3E}">
        <p14:creationId xmlns:p14="http://schemas.microsoft.com/office/powerpoint/2010/main" val="3746937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457950" y="4790643"/>
            <a:ext cx="2057400" cy="273844"/>
          </a:xfrm>
        </p:spPr>
        <p:txBody>
          <a:bodyPr/>
          <a:lstStyle/>
          <a:p>
            <a:fld id="{EE2556C5-CE8C-6547-B838-EA80C61A4AF7}" type="slidenum">
              <a:rPr lang="en-US" smtClean="0">
                <a:solidFill>
                  <a:prstClr val="white"/>
                </a:solidFill>
              </a:rPr>
              <a:pPr/>
              <a:t>23</a:t>
            </a:fld>
            <a:endParaRPr lang="en-US" dirty="0">
              <a:solidFill>
                <a:prstClr val="white"/>
              </a:solidFill>
            </a:endParaRPr>
          </a:p>
        </p:txBody>
      </p:sp>
      <p:sp>
        <p:nvSpPr>
          <p:cNvPr id="3" name="Title 2"/>
          <p:cNvSpPr>
            <a:spLocks noGrp="1"/>
          </p:cNvSpPr>
          <p:nvPr>
            <p:ph type="title"/>
          </p:nvPr>
        </p:nvSpPr>
        <p:spPr>
          <a:xfrm>
            <a:off x="198438" y="34349"/>
            <a:ext cx="8229600" cy="529531"/>
          </a:xfrm>
        </p:spPr>
        <p:txBody>
          <a:bodyPr/>
          <a:lstStyle/>
          <a:p>
            <a:r>
              <a:rPr lang="en-US" b="1" dirty="0" smtClean="0"/>
              <a:t>Product Lifecycle Solutions (PLCS)</a:t>
            </a:r>
            <a:br>
              <a:rPr lang="en-US" b="1" dirty="0" smtClean="0"/>
            </a:br>
            <a:r>
              <a:rPr lang="en-US" sz="1400" b="1" i="1" dirty="0"/>
              <a:t>PLCS provides reliable and cost effective integrated PLC solutions that enable accelerated product development for every Intel </a:t>
            </a:r>
            <a:r>
              <a:rPr lang="en-US" sz="1400" b="1" i="1" dirty="0" smtClean="0"/>
              <a:t>business</a:t>
            </a:r>
            <a:r>
              <a:rPr lang="en-US" sz="1400" b="1" i="1" dirty="0"/>
              <a:t/>
            </a:r>
            <a:br>
              <a:rPr lang="en-US" sz="1400" b="1" i="1" dirty="0"/>
            </a:br>
            <a:r>
              <a:rPr lang="en-US" b="1" dirty="0" smtClean="0"/>
              <a:t/>
            </a:r>
            <a:br>
              <a:rPr lang="en-US" b="1" dirty="0" smtClean="0"/>
            </a:br>
            <a:endParaRPr lang="en-US" b="1" dirty="0"/>
          </a:p>
        </p:txBody>
      </p:sp>
      <p:sp>
        <p:nvSpPr>
          <p:cNvPr id="4" name="Content Placeholder 3"/>
          <p:cNvSpPr>
            <a:spLocks noGrp="1"/>
          </p:cNvSpPr>
          <p:nvPr>
            <p:ph sz="quarter" idx="13"/>
          </p:nvPr>
        </p:nvSpPr>
        <p:spPr>
          <a:xfrm>
            <a:off x="198438" y="975360"/>
            <a:ext cx="8654617" cy="3187066"/>
          </a:xfrm>
        </p:spPr>
        <p:txBody>
          <a:bodyPr>
            <a:noAutofit/>
          </a:bodyPr>
          <a:lstStyle/>
          <a:p>
            <a:pPr defTabSz="457058">
              <a:spcBef>
                <a:spcPts val="450"/>
              </a:spcBef>
              <a:defRPr/>
            </a:pPr>
            <a:r>
              <a:rPr lang="en-US" sz="1600" b="1" dirty="0" smtClean="0">
                <a:solidFill>
                  <a:schemeClr val="tx2"/>
                </a:solidFill>
              </a:rPr>
              <a:t>SERVICES</a:t>
            </a:r>
            <a:r>
              <a:rPr lang="en-US" sz="1600" b="1" dirty="0">
                <a:solidFill>
                  <a:schemeClr val="tx2"/>
                </a:solidFill>
              </a:rPr>
              <a:t>:</a:t>
            </a:r>
          </a:p>
          <a:p>
            <a:pPr lvl="1" defTabSz="457058">
              <a:spcBef>
                <a:spcPts val="450"/>
              </a:spcBef>
              <a:defRPr/>
            </a:pPr>
            <a:r>
              <a:rPr lang="en-US" sz="1050" b="1" dirty="0">
                <a:solidFill>
                  <a:srgbClr val="003C71"/>
                </a:solidFill>
                <a:latin typeface="Neo Sans Intel" pitchFamily="34" charset="0"/>
                <a:cs typeface="Arial" pitchFamily="34" charset="0"/>
              </a:rPr>
              <a:t>Workflow/Issue and Defect Management - </a:t>
            </a:r>
            <a:r>
              <a:rPr lang="en-US" sz="1050" dirty="0">
                <a:solidFill>
                  <a:srgbClr val="003C71"/>
                </a:solidFill>
                <a:latin typeface="Neo Sans Intel" pitchFamily="34" charset="0"/>
                <a:cs typeface="Arial" pitchFamily="34" charset="0"/>
              </a:rPr>
              <a:t>Solutions to manage projects/workflows and track product defects</a:t>
            </a:r>
          </a:p>
          <a:p>
            <a:pPr lvl="1" defTabSz="685732">
              <a:spcBef>
                <a:spcPts val="450"/>
              </a:spcBef>
              <a:defRPr/>
            </a:pPr>
            <a:r>
              <a:rPr lang="en-US" altLang="en-US" sz="1050" b="1" kern="0" dirty="0">
                <a:solidFill>
                  <a:srgbClr val="003366"/>
                </a:solidFill>
                <a:latin typeface="Neo Sans Intel"/>
                <a:cs typeface="Arial"/>
              </a:rPr>
              <a:t>Requirements Management  - </a:t>
            </a:r>
            <a:r>
              <a:rPr lang="en-US" sz="1050" dirty="0">
                <a:solidFill>
                  <a:srgbClr val="003C71"/>
                </a:solidFill>
                <a:latin typeface="Neo Sans Intel" pitchFamily="34" charset="0"/>
                <a:cs typeface="Arial" pitchFamily="34" charset="0"/>
              </a:rPr>
              <a:t>Solutions to manage product requirements</a:t>
            </a:r>
          </a:p>
          <a:p>
            <a:pPr lvl="1" defTabSz="457058">
              <a:spcBef>
                <a:spcPts val="450"/>
              </a:spcBef>
              <a:defRPr/>
            </a:pPr>
            <a:r>
              <a:rPr lang="en-US" sz="1050" b="1" dirty="0">
                <a:solidFill>
                  <a:srgbClr val="003C71"/>
                </a:solidFill>
                <a:latin typeface="Neo Sans Intel" pitchFamily="34" charset="0"/>
                <a:cs typeface="Arial" pitchFamily="34" charset="0"/>
              </a:rPr>
              <a:t>Software Developers Service </a:t>
            </a:r>
            <a:r>
              <a:rPr lang="en-US" sz="1050" dirty="0">
                <a:solidFill>
                  <a:srgbClr val="003C71"/>
                </a:solidFill>
                <a:latin typeface="Neo Sans Intel" pitchFamily="34" charset="0"/>
                <a:cs typeface="Arial" pitchFamily="34" charset="0"/>
              </a:rPr>
              <a:t>Solutions to manage </a:t>
            </a:r>
            <a:r>
              <a:rPr lang="en-US" sz="1050" b="1" dirty="0">
                <a:solidFill>
                  <a:srgbClr val="003C71"/>
                </a:solidFill>
                <a:latin typeface="Neo Sans Intel" pitchFamily="34" charset="0"/>
                <a:cs typeface="Arial" pitchFamily="34" charset="0"/>
              </a:rPr>
              <a:t>Source Code,  Code Scanning, </a:t>
            </a:r>
            <a:r>
              <a:rPr lang="en-US" sz="1050" dirty="0">
                <a:solidFill>
                  <a:srgbClr val="003C71"/>
                </a:solidFill>
                <a:latin typeface="Neo Sans Intel" pitchFamily="34" charset="0"/>
                <a:cs typeface="Arial" pitchFamily="34" charset="0"/>
              </a:rPr>
              <a:t> and automated </a:t>
            </a:r>
            <a:r>
              <a:rPr lang="en-US" sz="1050" b="1" dirty="0">
                <a:solidFill>
                  <a:srgbClr val="003C71"/>
                </a:solidFill>
                <a:latin typeface="Neo Sans Intel" pitchFamily="34" charset="0"/>
                <a:cs typeface="Arial" pitchFamily="34" charset="0"/>
              </a:rPr>
              <a:t>Build and Release.</a:t>
            </a:r>
          </a:p>
          <a:p>
            <a:pPr lvl="1" defTabSz="457058">
              <a:spcBef>
                <a:spcPts val="450"/>
              </a:spcBef>
              <a:defRPr/>
            </a:pPr>
            <a:r>
              <a:rPr lang="en-US" sz="1050" b="1" dirty="0">
                <a:solidFill>
                  <a:srgbClr val="003C71"/>
                </a:solidFill>
                <a:latin typeface="Neo Sans Intel" pitchFamily="34" charset="0"/>
                <a:cs typeface="Arial" pitchFamily="34" charset="0"/>
              </a:rPr>
              <a:t>IP Management - </a:t>
            </a:r>
            <a:r>
              <a:rPr lang="en-US" sz="1050" dirty="0">
                <a:solidFill>
                  <a:srgbClr val="003C71"/>
                </a:solidFill>
                <a:latin typeface="Neo Sans Intel" pitchFamily="34" charset="0"/>
                <a:cs typeface="Arial" pitchFamily="34" charset="0"/>
              </a:rPr>
              <a:t>Solutions to manage Intel Intellectual Property</a:t>
            </a:r>
          </a:p>
          <a:p>
            <a:pPr lvl="1" defTabSz="457058">
              <a:spcBef>
                <a:spcPts val="450"/>
              </a:spcBef>
              <a:defRPr/>
            </a:pPr>
            <a:r>
              <a:rPr lang="en-US" sz="1050" b="1" dirty="0">
                <a:solidFill>
                  <a:srgbClr val="003C71"/>
                </a:solidFill>
                <a:latin typeface="Neo Sans Intel" pitchFamily="34" charset="0"/>
                <a:cs typeface="Arial" pitchFamily="34" charset="0"/>
              </a:rPr>
              <a:t>Globalization and Localization (GLS)  - </a:t>
            </a:r>
            <a:r>
              <a:rPr lang="en-US" sz="1050" dirty="0">
                <a:solidFill>
                  <a:srgbClr val="003C71"/>
                </a:solidFill>
                <a:latin typeface="Neo Sans Intel" pitchFamily="34" charset="0"/>
                <a:cs typeface="Arial" pitchFamily="34" charset="0"/>
              </a:rPr>
              <a:t>Solutions to Localize, translate, and internationalize Intel software.</a:t>
            </a:r>
          </a:p>
          <a:p>
            <a:pPr lvl="1" defTabSz="457058">
              <a:spcBef>
                <a:spcPts val="450"/>
              </a:spcBef>
              <a:defRPr/>
            </a:pPr>
            <a:r>
              <a:rPr lang="en-US" sz="1050" b="1" dirty="0">
                <a:solidFill>
                  <a:srgbClr val="003C71"/>
                </a:solidFill>
                <a:latin typeface="Neo Sans Intel" pitchFamily="34" charset="0"/>
                <a:cs typeface="Arial" pitchFamily="34" charset="0"/>
              </a:rPr>
              <a:t>Data and Integration - </a:t>
            </a:r>
            <a:r>
              <a:rPr lang="en-US" sz="1050" dirty="0">
                <a:solidFill>
                  <a:srgbClr val="003C71"/>
                </a:solidFill>
                <a:latin typeface="Neo Sans Intel" pitchFamily="34" charset="0"/>
                <a:cs typeface="Arial" pitchFamily="34" charset="0"/>
              </a:rPr>
              <a:t>Integrated Solutions across each of the ALM services.  Includes Master Data Hub and Analytics</a:t>
            </a:r>
            <a:r>
              <a:rPr lang="en-US" sz="750" dirty="0">
                <a:solidFill>
                  <a:srgbClr val="003C71"/>
                </a:solidFill>
                <a:latin typeface="Neo Sans Intel" pitchFamily="34" charset="0"/>
                <a:cs typeface="Arial" pitchFamily="34" charset="0"/>
              </a:rPr>
              <a:t>.  </a:t>
            </a:r>
            <a:endParaRPr lang="en-US" sz="600" dirty="0">
              <a:solidFill>
                <a:srgbClr val="003C71"/>
              </a:solidFill>
              <a:latin typeface="Neo Sans Intel" pitchFamily="34" charset="0"/>
              <a:cs typeface="Arial" pitchFamily="34" charset="0"/>
            </a:endParaRPr>
          </a:p>
          <a:p>
            <a:pPr>
              <a:spcBef>
                <a:spcPts val="450"/>
              </a:spcBef>
              <a:defRPr/>
            </a:pPr>
            <a:r>
              <a:rPr lang="en-US" sz="1200" b="1" dirty="0">
                <a:solidFill>
                  <a:srgbClr val="003C71"/>
                </a:solidFill>
                <a:latin typeface="Neo Sans Intel" pitchFamily="34" charset="0"/>
                <a:cs typeface="Arial" pitchFamily="34" charset="0"/>
              </a:rPr>
              <a:t>OPERATIONS:  </a:t>
            </a:r>
            <a:r>
              <a:rPr lang="en-US" sz="1200" dirty="0">
                <a:solidFill>
                  <a:srgbClr val="003C71"/>
                </a:solidFill>
                <a:latin typeface="Neo Sans Intel" pitchFamily="34" charset="0"/>
                <a:cs typeface="Arial" pitchFamily="34" charset="0"/>
              </a:rPr>
              <a:t>97 employees, 3 Geographies (US, </a:t>
            </a:r>
            <a:r>
              <a:rPr lang="en-US" sz="1200" dirty="0" smtClean="0">
                <a:solidFill>
                  <a:srgbClr val="003C71"/>
                </a:solidFill>
                <a:latin typeface="Neo Sans Intel" pitchFamily="34" charset="0"/>
                <a:cs typeface="Arial" pitchFamily="34" charset="0"/>
              </a:rPr>
              <a:t>Costa Rica</a:t>
            </a:r>
            <a:r>
              <a:rPr lang="en-US" sz="1200" dirty="0">
                <a:solidFill>
                  <a:srgbClr val="003C71"/>
                </a:solidFill>
                <a:latin typeface="Neo Sans Intel" pitchFamily="34" charset="0"/>
                <a:cs typeface="Arial" pitchFamily="34" charset="0"/>
              </a:rPr>
              <a:t>, India)</a:t>
            </a:r>
          </a:p>
          <a:p>
            <a:pPr>
              <a:spcBef>
                <a:spcPts val="450"/>
              </a:spcBef>
              <a:defRPr/>
            </a:pPr>
            <a:r>
              <a:rPr lang="en-US" sz="1200" b="1" dirty="0">
                <a:solidFill>
                  <a:srgbClr val="003C71"/>
                </a:solidFill>
                <a:latin typeface="Neo Sans Intel" pitchFamily="34" charset="0"/>
                <a:cs typeface="Arial" pitchFamily="34" charset="0"/>
              </a:rPr>
              <a:t>CUSTOM ERS:  </a:t>
            </a:r>
            <a:r>
              <a:rPr lang="en-US" sz="1200" dirty="0">
                <a:solidFill>
                  <a:srgbClr val="003C71"/>
                </a:solidFill>
                <a:latin typeface="Neo Sans Intel" pitchFamily="34" charset="0"/>
                <a:cs typeface="Arial" pitchFamily="34" charset="0"/>
              </a:rPr>
              <a:t>Intel Product Developers (software and silicon) in ALL Intel Business Units </a:t>
            </a:r>
          </a:p>
          <a:p>
            <a:pPr>
              <a:spcBef>
                <a:spcPts val="450"/>
              </a:spcBef>
              <a:defRPr/>
            </a:pPr>
            <a:r>
              <a:rPr lang="en-US" sz="1200" b="1" dirty="0">
                <a:solidFill>
                  <a:srgbClr val="003C71"/>
                </a:solidFill>
                <a:latin typeface="Neo Sans Intel" pitchFamily="34" charset="0"/>
                <a:cs typeface="Arial" pitchFamily="34" charset="0"/>
              </a:rPr>
              <a:t>KEY INITIATIVE:   </a:t>
            </a:r>
          </a:p>
          <a:p>
            <a:pPr lvl="1">
              <a:spcBef>
                <a:spcPts val="450"/>
              </a:spcBef>
              <a:defRPr/>
            </a:pPr>
            <a:r>
              <a:rPr lang="en-US" sz="1100" b="1" i="1" dirty="0">
                <a:solidFill>
                  <a:srgbClr val="003C71"/>
                </a:solidFill>
                <a:latin typeface="Neo Sans Intel" pitchFamily="34" charset="0"/>
                <a:cs typeface="Arial" pitchFamily="34" charset="0"/>
              </a:rPr>
              <a:t>Integrated ALM </a:t>
            </a:r>
            <a:r>
              <a:rPr lang="en-US" sz="1100" dirty="0">
                <a:solidFill>
                  <a:srgbClr val="003C71"/>
                </a:solidFill>
                <a:latin typeface="Neo Sans Intel" pitchFamily="34" charset="0"/>
                <a:cs typeface="Arial" pitchFamily="34" charset="0"/>
              </a:rPr>
              <a:t>is a software shift-left enabling program that reduces product TTM, improves product quality, and improves efficiency all along Intel’s Product Lifecycle. </a:t>
            </a:r>
            <a:endParaRPr lang="en-US" sz="1100" dirty="0" smtClean="0">
              <a:solidFill>
                <a:srgbClr val="003C71"/>
              </a:solidFill>
              <a:latin typeface="Neo Sans Intel" pitchFamily="34" charset="0"/>
              <a:cs typeface="Arial" pitchFamily="34" charset="0"/>
            </a:endParaRPr>
          </a:p>
          <a:p>
            <a:pPr marL="0" lvl="1" indent="0">
              <a:spcBef>
                <a:spcPts val="450"/>
              </a:spcBef>
              <a:buNone/>
              <a:defRPr/>
            </a:pPr>
            <a:endParaRPr lang="en-US" sz="1100" b="1" dirty="0" smtClean="0">
              <a:solidFill>
                <a:srgbClr val="003C71"/>
              </a:solidFill>
              <a:latin typeface="Neo Sans Intel" pitchFamily="34" charset="0"/>
              <a:cs typeface="Arial" pitchFamily="34" charset="0"/>
            </a:endParaRPr>
          </a:p>
          <a:p>
            <a:pPr marL="0" lvl="1" indent="0">
              <a:spcBef>
                <a:spcPts val="450"/>
              </a:spcBef>
              <a:buNone/>
              <a:defRPr/>
            </a:pPr>
            <a:r>
              <a:rPr lang="en-US" sz="1100" b="1" dirty="0" err="1" smtClean="0">
                <a:solidFill>
                  <a:srgbClr val="003C71"/>
                </a:solidFill>
                <a:latin typeface="Neo Sans Intel" pitchFamily="34" charset="0"/>
                <a:cs typeface="Arial" pitchFamily="34" charset="0"/>
              </a:rPr>
              <a:t>Sharepoint</a:t>
            </a:r>
            <a:r>
              <a:rPr lang="en-US" sz="1100" b="1" dirty="0">
                <a:solidFill>
                  <a:srgbClr val="003C71"/>
                </a:solidFill>
                <a:latin typeface="Neo Sans Intel" pitchFamily="34" charset="0"/>
                <a:cs typeface="Arial" pitchFamily="34" charset="0"/>
              </a:rPr>
              <a:t>:  </a:t>
            </a:r>
            <a:r>
              <a:rPr lang="en-US" sz="1100" b="1" dirty="0">
                <a:solidFill>
                  <a:srgbClr val="003C71"/>
                </a:solidFill>
                <a:latin typeface="Neo Sans Intel" pitchFamily="34" charset="0"/>
                <a:cs typeface="Arial" pitchFamily="34" charset="0"/>
                <a:hlinkClick r:id="rId3"/>
              </a:rPr>
              <a:t>https://sharepoint.amr.ith.intel.com/sites/ITS3_Software/SitePages/Home.aspx</a:t>
            </a:r>
            <a:r>
              <a:rPr lang="en-US" sz="1100" b="1" dirty="0">
                <a:solidFill>
                  <a:srgbClr val="003C71"/>
                </a:solidFill>
                <a:latin typeface="Neo Sans Intel" pitchFamily="34" charset="0"/>
                <a:cs typeface="Arial" pitchFamily="34" charset="0"/>
              </a:rPr>
              <a:t> </a:t>
            </a:r>
          </a:p>
          <a:p>
            <a:pPr>
              <a:spcBef>
                <a:spcPts val="450"/>
              </a:spcBef>
              <a:defRPr/>
            </a:pPr>
            <a:r>
              <a:rPr lang="en-US" sz="1100" b="1" dirty="0" err="1">
                <a:solidFill>
                  <a:srgbClr val="003C71"/>
                </a:solidFill>
                <a:latin typeface="Neo Sans Intel" pitchFamily="34" charset="0"/>
                <a:cs typeface="Arial" pitchFamily="34" charset="0"/>
              </a:rPr>
              <a:t>InsideBlue</a:t>
            </a:r>
            <a:r>
              <a:rPr lang="en-US" sz="1100" b="1" dirty="0">
                <a:solidFill>
                  <a:srgbClr val="003C71"/>
                </a:solidFill>
                <a:latin typeface="Neo Sans Intel" pitchFamily="34" charset="0"/>
                <a:cs typeface="Arial" pitchFamily="34" charset="0"/>
              </a:rPr>
              <a:t>:   </a:t>
            </a:r>
            <a:r>
              <a:rPr lang="en-US" sz="1100" b="1" dirty="0">
                <a:solidFill>
                  <a:srgbClr val="003C71"/>
                </a:solidFill>
                <a:latin typeface="Neo Sans Intel" pitchFamily="34" charset="0"/>
                <a:cs typeface="Arial" pitchFamily="34" charset="0"/>
                <a:hlinkClick r:id="rId4"/>
              </a:rPr>
              <a:t>https://soco.intel.com/groups/plcs</a:t>
            </a:r>
            <a:r>
              <a:rPr lang="en-US" sz="1100" b="1" dirty="0">
                <a:solidFill>
                  <a:srgbClr val="003C71"/>
                </a:solidFill>
                <a:latin typeface="Neo Sans Intel" pitchFamily="34" charset="0"/>
                <a:cs typeface="Arial" pitchFamily="34" charset="0"/>
              </a:rPr>
              <a:t> </a:t>
            </a:r>
          </a:p>
          <a:p>
            <a:pPr>
              <a:spcBef>
                <a:spcPts val="450"/>
              </a:spcBef>
              <a:defRPr/>
            </a:pPr>
            <a:endParaRPr lang="en-US" sz="1200" b="1" dirty="0">
              <a:solidFill>
                <a:srgbClr val="003C71"/>
              </a:solidFill>
              <a:latin typeface="Neo Sans Intel" pitchFamily="34" charset="0"/>
              <a:cs typeface="Arial" pitchFamily="34" charset="0"/>
            </a:endParaRPr>
          </a:p>
        </p:txBody>
      </p:sp>
      <p:pic>
        <p:nvPicPr>
          <p:cNvPr id="5" name="Picture 4"/>
          <p:cNvPicPr>
            <a:picLocks noChangeAspect="1"/>
          </p:cNvPicPr>
          <p:nvPr/>
        </p:nvPicPr>
        <p:blipFill>
          <a:blip r:embed="rId5"/>
          <a:stretch>
            <a:fillRect/>
          </a:stretch>
        </p:blipFill>
        <p:spPr>
          <a:xfrm>
            <a:off x="5798694" y="3628600"/>
            <a:ext cx="3054361" cy="1312278"/>
          </a:xfrm>
          <a:prstGeom prst="rect">
            <a:avLst/>
          </a:prstGeom>
        </p:spPr>
      </p:pic>
    </p:spTree>
    <p:custDataLst>
      <p:tags r:id="rId1"/>
    </p:custDataLst>
    <p:extLst>
      <p:ext uri="{BB962C8B-B14F-4D97-AF65-F5344CB8AC3E}">
        <p14:creationId xmlns:p14="http://schemas.microsoft.com/office/powerpoint/2010/main" val="1311252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295445" y="596961"/>
            <a:ext cx="8438591" cy="631339"/>
          </a:xfrm>
          <a:prstGeom prst="rect">
            <a:avLst/>
          </a:prstGeom>
          <a:gradFill flip="none" rotWithShape="1">
            <a:gsLst>
              <a:gs pos="0">
                <a:schemeClr val="bg2">
                  <a:lumMod val="20000"/>
                  <a:lumOff val="80000"/>
                </a:schemeClr>
              </a:gs>
              <a:gs pos="100000">
                <a:schemeClr val="bg2">
                  <a:lumMod val="60000"/>
                  <a:lumOff val="40000"/>
                </a:schemeClr>
              </a:gs>
            </a:gsLst>
            <a:path path="circle">
              <a:fillToRect l="50000" t="50000" r="50000" b="50000"/>
            </a:path>
            <a:tileRect/>
          </a:gradFill>
          <a:ln w="9525" cap="flat" cmpd="sng" algn="ctr">
            <a:noFill/>
            <a:prstDash val="solid"/>
            <a:round/>
            <a:headEnd type="none" w="med" len="med"/>
            <a:tailEnd type="none" w="med" len="med"/>
          </a:ln>
          <a:effectLst/>
        </p:spPr>
        <p:txBody>
          <a:bodyPr lIns="82124" tIns="41061" rIns="82124" bIns="41061" anchor="t" anchorCtr="0"/>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defTabSz="457189">
              <a:spcAft>
                <a:spcPts val="900"/>
              </a:spcAft>
            </a:pPr>
            <a:r>
              <a:rPr lang="en-US" sz="1400" b="1" dirty="0">
                <a:solidFill>
                  <a:schemeClr val="tx2"/>
                </a:solidFill>
                <a:latin typeface="Intel Clear"/>
                <a:ea typeface="Calibri" pitchFamily="34" charset="0"/>
              </a:rPr>
              <a:t>Vision: </a:t>
            </a:r>
            <a:r>
              <a:rPr lang="en-US" sz="1400" dirty="0">
                <a:solidFill>
                  <a:schemeClr val="tx2"/>
                </a:solidFill>
                <a:latin typeface="Intel Clear"/>
                <a:ea typeface="Calibri" pitchFamily="34" charset="0"/>
              </a:rPr>
              <a:t>Premier IT Professional Technical Services influence and accelerate Intel's business</a:t>
            </a:r>
          </a:p>
          <a:p>
            <a:pPr algn="ctr" defTabSz="457189">
              <a:spcAft>
                <a:spcPts val="900"/>
              </a:spcAft>
            </a:pPr>
            <a:r>
              <a:rPr lang="en-US" sz="1400" b="1" dirty="0">
                <a:solidFill>
                  <a:schemeClr val="tx2"/>
                </a:solidFill>
                <a:latin typeface="Intel Clear"/>
                <a:ea typeface="Calibri" pitchFamily="34" charset="0"/>
              </a:rPr>
              <a:t>Mission: </a:t>
            </a:r>
            <a:r>
              <a:rPr lang="en-US" sz="1400" dirty="0">
                <a:solidFill>
                  <a:schemeClr val="tx2"/>
                </a:solidFill>
                <a:latin typeface="Intel Clear"/>
                <a:ea typeface="Calibri" pitchFamily="34" charset="0"/>
              </a:rPr>
              <a:t>We make it easier to move faster on the things that matter most!</a:t>
            </a:r>
            <a:endParaRPr lang="en-US" sz="1400" b="1" dirty="0">
              <a:solidFill>
                <a:schemeClr val="tx2"/>
              </a:solidFill>
              <a:latin typeface="Intel Clear"/>
              <a:ea typeface="Calibri" pitchFamily="34" charset="0"/>
            </a:endParaRPr>
          </a:p>
          <a:p>
            <a:pPr algn="ctr" defTabSz="814368">
              <a:lnSpc>
                <a:spcPts val="2100"/>
              </a:lnSpc>
              <a:defRPr/>
            </a:pPr>
            <a:endParaRPr lang="en-US" sz="1500" dirty="0">
              <a:solidFill>
                <a:prstClr val="black"/>
              </a:solidFill>
              <a:latin typeface="Intel Clear"/>
              <a:cs typeface="Arial"/>
            </a:endParaRPr>
          </a:p>
        </p:txBody>
      </p:sp>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24</a:t>
            </a:fld>
            <a:endParaRPr lang="en-US" dirty="0">
              <a:solidFill>
                <a:prstClr val="white"/>
              </a:solidFill>
            </a:endParaRPr>
          </a:p>
        </p:txBody>
      </p:sp>
      <p:sp>
        <p:nvSpPr>
          <p:cNvPr id="22" name="Title 21"/>
          <p:cNvSpPr>
            <a:spLocks noGrp="1"/>
          </p:cNvSpPr>
          <p:nvPr>
            <p:ph type="title"/>
          </p:nvPr>
        </p:nvSpPr>
        <p:spPr>
          <a:xfrm>
            <a:off x="236537" y="60671"/>
            <a:ext cx="8229600" cy="462429"/>
          </a:xfrm>
        </p:spPr>
        <p:txBody>
          <a:bodyPr/>
          <a:lstStyle/>
          <a:p>
            <a:r>
              <a:rPr lang="en-US" b="1" dirty="0"/>
              <a:t>IT Professional Technical Services (IT PTS) </a:t>
            </a:r>
          </a:p>
        </p:txBody>
      </p:sp>
      <p:grpSp>
        <p:nvGrpSpPr>
          <p:cNvPr id="31" name="Group 30"/>
          <p:cNvGrpSpPr/>
          <p:nvPr/>
        </p:nvGrpSpPr>
        <p:grpSpPr>
          <a:xfrm>
            <a:off x="1" y="1687891"/>
            <a:ext cx="2967728" cy="1530856"/>
            <a:chOff x="455612" y="1111832"/>
            <a:chExt cx="2967728" cy="1530856"/>
          </a:xfrm>
        </p:grpSpPr>
        <p:sp>
          <p:nvSpPr>
            <p:cNvPr id="15" name="Rectangle 14"/>
            <p:cNvSpPr>
              <a:spLocks noChangeArrowheads="1"/>
            </p:cNvSpPr>
            <p:nvPr/>
          </p:nvSpPr>
          <p:spPr bwMode="auto">
            <a:xfrm>
              <a:off x="455612" y="1111832"/>
              <a:ext cx="2967728" cy="1530856"/>
            </a:xfrm>
            <a:prstGeom prst="rect">
              <a:avLst/>
            </a:prstGeom>
            <a:solidFill>
              <a:schemeClr val="tx1"/>
            </a:solidFill>
            <a:ln w="9525" cap="flat" cmpd="sng" algn="ctr">
              <a:noFill/>
              <a:prstDash val="solid"/>
              <a:round/>
              <a:headEnd type="none" w="med" len="med"/>
              <a:tailEnd type="none" w="med" len="med"/>
            </a:ln>
            <a:effectLst>
              <a:outerShdw blurRad="25400" dist="25400" dir="5400000" algn="t" rotWithShape="0">
                <a:prstClr val="black">
                  <a:alpha val="13000"/>
                </a:prstClr>
              </a:outerShdw>
            </a:effectLst>
          </p:spPr>
          <p:txBody>
            <a:bodyPr lIns="82124" tIns="41061" rIns="82124" bIns="41061"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defTabSz="814368">
                <a:lnSpc>
                  <a:spcPts val="2100"/>
                </a:lnSpc>
                <a:defRPr/>
              </a:pPr>
              <a:endParaRPr lang="en-US" sz="2400" dirty="0">
                <a:solidFill>
                  <a:prstClr val="black"/>
                </a:solidFill>
                <a:latin typeface="Arial"/>
                <a:cs typeface="Arial"/>
              </a:endParaRPr>
            </a:p>
          </p:txBody>
        </p:sp>
        <p:pic>
          <p:nvPicPr>
            <p:cNvPr id="23" name="Picture 2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55613" y="1111832"/>
              <a:ext cx="1287311" cy="1530856"/>
            </a:xfrm>
            <a:prstGeom prst="rect">
              <a:avLst/>
            </a:prstGeom>
            <a:ln>
              <a:noFill/>
            </a:ln>
            <a:effectLst/>
          </p:spPr>
        </p:pic>
        <p:sp>
          <p:nvSpPr>
            <p:cNvPr id="24" name="Rectangle 23"/>
            <p:cNvSpPr/>
            <p:nvPr/>
          </p:nvSpPr>
          <p:spPr>
            <a:xfrm>
              <a:off x="1702411" y="1148839"/>
              <a:ext cx="1689530" cy="1277273"/>
            </a:xfrm>
            <a:prstGeom prst="rect">
              <a:avLst/>
            </a:prstGeom>
          </p:spPr>
          <p:txBody>
            <a:bodyPr wrap="square">
              <a:spAutoFit/>
            </a:bodyPr>
            <a:lstStyle/>
            <a:p>
              <a:pPr defTabSz="457189" eaLnBrk="0" hangingPunct="0">
                <a:spcBef>
                  <a:spcPct val="0"/>
                </a:spcBef>
                <a:spcAft>
                  <a:spcPts val="600"/>
                </a:spcAft>
              </a:pPr>
              <a:r>
                <a:rPr lang="en-US" sz="1200" b="1" dirty="0">
                  <a:solidFill>
                    <a:prstClr val="white"/>
                  </a:solidFill>
                  <a:latin typeface="Intel Clear" panose="020B0604020203020204" pitchFamily="34" charset="0"/>
                  <a:ea typeface="Calibri" pitchFamily="34" charset="0"/>
                  <a:cs typeface="Arial" pitchFamily="34" charset="0"/>
                </a:rPr>
                <a:t>Flex Services  </a:t>
              </a:r>
              <a:endParaRPr lang="en-US" sz="1200" b="1" dirty="0" smtClean="0">
                <a:solidFill>
                  <a:prstClr val="white"/>
                </a:solidFill>
                <a:latin typeface="Intel Clear" panose="020B0604020203020204" pitchFamily="34" charset="0"/>
                <a:ea typeface="Calibri" pitchFamily="34" charset="0"/>
                <a:cs typeface="Arial" pitchFamily="34" charset="0"/>
              </a:endParaRPr>
            </a:p>
            <a:p>
              <a:pPr defTabSz="457189" eaLnBrk="0" hangingPunct="0">
                <a:spcBef>
                  <a:spcPct val="0"/>
                </a:spcBef>
                <a:spcAft>
                  <a:spcPts val="600"/>
                </a:spcAft>
              </a:pPr>
              <a:r>
                <a:rPr lang="en-US" sz="1200" dirty="0" smtClean="0">
                  <a:solidFill>
                    <a:prstClr val="white"/>
                  </a:solidFill>
                  <a:latin typeface="Intel Clear" panose="020B0604020203020204" pitchFamily="34" charset="0"/>
                  <a:ea typeface="Calibri" pitchFamily="34" charset="0"/>
                  <a:cs typeface="Arial" pitchFamily="34" charset="0"/>
                </a:rPr>
                <a:t>Develops </a:t>
              </a:r>
              <a:r>
                <a:rPr lang="en-US" sz="1200" dirty="0">
                  <a:solidFill>
                    <a:prstClr val="white"/>
                  </a:solidFill>
                  <a:latin typeface="Intel Clear" panose="020B0604020203020204" pitchFamily="34" charset="0"/>
                  <a:ea typeface="Calibri" pitchFamily="34" charset="0"/>
                  <a:cs typeface="Arial" pitchFamily="34" charset="0"/>
                </a:rPr>
                <a:t>and delivers optimized burst capacity solutions to enable Intel to move faster</a:t>
              </a:r>
            </a:p>
          </p:txBody>
        </p:sp>
      </p:grpSp>
      <p:grpSp>
        <p:nvGrpSpPr>
          <p:cNvPr id="32" name="Group 31"/>
          <p:cNvGrpSpPr/>
          <p:nvPr/>
        </p:nvGrpSpPr>
        <p:grpSpPr>
          <a:xfrm>
            <a:off x="6219669" y="1700626"/>
            <a:ext cx="2924332" cy="1527048"/>
            <a:chOff x="387721" y="3069736"/>
            <a:chExt cx="3003666" cy="1527048"/>
          </a:xfrm>
        </p:grpSpPr>
        <p:sp>
          <p:nvSpPr>
            <p:cNvPr id="19" name="Rectangle 18"/>
            <p:cNvSpPr>
              <a:spLocks noChangeArrowheads="1"/>
            </p:cNvSpPr>
            <p:nvPr/>
          </p:nvSpPr>
          <p:spPr bwMode="auto">
            <a:xfrm>
              <a:off x="387721" y="3069736"/>
              <a:ext cx="2967727" cy="1527048"/>
            </a:xfrm>
            <a:prstGeom prst="rect">
              <a:avLst/>
            </a:prstGeom>
            <a:solidFill>
              <a:schemeClr val="accent1"/>
            </a:solidFill>
            <a:ln w="9525" cap="flat" cmpd="sng" algn="ctr">
              <a:noFill/>
              <a:prstDash val="solid"/>
              <a:round/>
              <a:headEnd type="none" w="med" len="med"/>
              <a:tailEnd type="none" w="med" len="med"/>
            </a:ln>
            <a:effectLst>
              <a:outerShdw blurRad="38100" dist="25400" dir="5400000" algn="t" rotWithShape="0">
                <a:prstClr val="black">
                  <a:alpha val="27000"/>
                </a:prstClr>
              </a:outerShdw>
            </a:effectLst>
          </p:spPr>
          <p:txBody>
            <a:bodyPr lIns="82124" tIns="41061" rIns="82124" bIns="41061"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defTabSz="814368">
                <a:lnSpc>
                  <a:spcPts val="2100"/>
                </a:lnSpc>
                <a:defRPr/>
              </a:pPr>
              <a:endParaRPr lang="en-US" sz="2400" dirty="0">
                <a:solidFill>
                  <a:prstClr val="black"/>
                </a:solidFill>
                <a:latin typeface="Arial"/>
                <a:cs typeface="Arial"/>
              </a:endParaRPr>
            </a:p>
          </p:txBody>
        </p:sp>
        <p:pic>
          <p:nvPicPr>
            <p:cNvPr id="25" name="Picture 24"/>
            <p:cNvPicPr>
              <a:picLocks noChangeAspect="1"/>
            </p:cNvPicPr>
            <p:nvPr/>
          </p:nvPicPr>
          <p:blipFill rotWithShape="1">
            <a:blip r:embed="rId5" cstate="screen">
              <a:extLst>
                <a:ext uri="{28A0092B-C50C-407E-A947-70E740481C1C}">
                  <a14:useLocalDpi xmlns:a14="http://schemas.microsoft.com/office/drawing/2010/main" val="0"/>
                </a:ext>
              </a:extLst>
            </a:blip>
            <a:srcRect l="18844" t="6377" r="12645" b="3064"/>
            <a:stretch/>
          </p:blipFill>
          <p:spPr>
            <a:xfrm>
              <a:off x="387722" y="3069736"/>
              <a:ext cx="1283623" cy="1527048"/>
            </a:xfrm>
            <a:prstGeom prst="rect">
              <a:avLst/>
            </a:prstGeom>
          </p:spPr>
        </p:pic>
        <p:sp>
          <p:nvSpPr>
            <p:cNvPr id="26" name="Rectangle 25"/>
            <p:cNvSpPr/>
            <p:nvPr/>
          </p:nvSpPr>
          <p:spPr>
            <a:xfrm>
              <a:off x="1662326" y="3101030"/>
              <a:ext cx="1729061" cy="1384995"/>
            </a:xfrm>
            <a:prstGeom prst="rect">
              <a:avLst/>
            </a:prstGeom>
          </p:spPr>
          <p:txBody>
            <a:bodyPr wrap="square">
              <a:spAutoFit/>
            </a:bodyPr>
            <a:lstStyle/>
            <a:p>
              <a:pPr defTabSz="457189" eaLnBrk="0" hangingPunct="0">
                <a:spcBef>
                  <a:spcPct val="0"/>
                </a:spcBef>
                <a:spcAft>
                  <a:spcPts val="600"/>
                </a:spcAft>
              </a:pPr>
              <a:r>
                <a:rPr lang="en-US" sz="1200" b="1" dirty="0">
                  <a:solidFill>
                    <a:prstClr val="white"/>
                  </a:solidFill>
                  <a:latin typeface="Intel Clear" panose="020B0604020203020204" pitchFamily="34" charset="0"/>
                  <a:ea typeface="Calibri" pitchFamily="34" charset="0"/>
                  <a:cs typeface="Arial" pitchFamily="34" charset="0"/>
                </a:rPr>
                <a:t>Contingent Workforce Solutions</a:t>
              </a:r>
            </a:p>
            <a:p>
              <a:pPr defTabSz="457189" eaLnBrk="0" hangingPunct="0">
                <a:spcBef>
                  <a:spcPct val="0"/>
                </a:spcBef>
                <a:spcAft>
                  <a:spcPts val="600"/>
                </a:spcAft>
              </a:pPr>
              <a:r>
                <a:rPr lang="en-US" sz="1100" b="1" dirty="0">
                  <a:solidFill>
                    <a:prstClr val="white"/>
                  </a:solidFill>
                  <a:latin typeface="Intel Clear" panose="020B0604020203020204" pitchFamily="34" charset="0"/>
                  <a:ea typeface="Calibri" pitchFamily="34" charset="0"/>
                  <a:cs typeface="Arial" pitchFamily="34" charset="0"/>
                </a:rPr>
                <a:t>(CWS)</a:t>
              </a:r>
              <a:br>
                <a:rPr lang="en-US" sz="1100" b="1" dirty="0">
                  <a:solidFill>
                    <a:prstClr val="white"/>
                  </a:solidFill>
                  <a:latin typeface="Intel Clear" panose="020B0604020203020204" pitchFamily="34" charset="0"/>
                  <a:ea typeface="Calibri" pitchFamily="34" charset="0"/>
                  <a:cs typeface="Arial" pitchFamily="34" charset="0"/>
                </a:rPr>
              </a:br>
              <a:r>
                <a:rPr lang="en-US" sz="1100" dirty="0">
                  <a:solidFill>
                    <a:prstClr val="white"/>
                  </a:solidFill>
                  <a:latin typeface="Intel Clear" panose="020B0604020203020204" pitchFamily="34" charset="0"/>
                  <a:ea typeface="Calibri" pitchFamily="34" charset="0"/>
                  <a:cs typeface="Arial" pitchFamily="34" charset="0"/>
                </a:rPr>
                <a:t>Optimizes processes, performance and cost through consolidated outsourcing</a:t>
              </a:r>
            </a:p>
          </p:txBody>
        </p:sp>
      </p:grpSp>
      <p:grpSp>
        <p:nvGrpSpPr>
          <p:cNvPr id="34" name="Group 33"/>
          <p:cNvGrpSpPr/>
          <p:nvPr/>
        </p:nvGrpSpPr>
        <p:grpSpPr>
          <a:xfrm>
            <a:off x="3078712" y="1680976"/>
            <a:ext cx="2992089" cy="1535693"/>
            <a:chOff x="6210535" y="3121980"/>
            <a:chExt cx="2992089" cy="1535693"/>
          </a:xfrm>
        </p:grpSpPr>
        <p:sp>
          <p:nvSpPr>
            <p:cNvPr id="17" name="Rectangle 16"/>
            <p:cNvSpPr>
              <a:spLocks noChangeArrowheads="1"/>
            </p:cNvSpPr>
            <p:nvPr/>
          </p:nvSpPr>
          <p:spPr bwMode="auto">
            <a:xfrm>
              <a:off x="6210535" y="3129498"/>
              <a:ext cx="2967725" cy="1528175"/>
            </a:xfrm>
            <a:prstGeom prst="rect">
              <a:avLst/>
            </a:prstGeom>
            <a:solidFill>
              <a:schemeClr val="tx2"/>
            </a:solidFill>
            <a:ln w="9525" cap="flat" cmpd="sng" algn="ctr">
              <a:noFill/>
              <a:prstDash val="solid"/>
              <a:round/>
              <a:headEnd type="none" w="med" len="med"/>
              <a:tailEnd type="none" w="med" len="med"/>
            </a:ln>
            <a:effectLst>
              <a:outerShdw blurRad="38100" dist="25400" dir="5400000" algn="t" rotWithShape="0">
                <a:prstClr val="black">
                  <a:alpha val="27000"/>
                </a:prstClr>
              </a:outerShdw>
            </a:effectLst>
          </p:spPr>
          <p:txBody>
            <a:bodyPr lIns="82124" tIns="41061" rIns="82124" bIns="41061"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defTabSz="814368">
                <a:lnSpc>
                  <a:spcPts val="2100"/>
                </a:lnSpc>
                <a:defRPr/>
              </a:pPr>
              <a:endParaRPr lang="en-US" sz="2400" dirty="0">
                <a:solidFill>
                  <a:prstClr val="black"/>
                </a:solidFill>
                <a:latin typeface="Arial"/>
                <a:cs typeface="Arial"/>
              </a:endParaRPr>
            </a:p>
          </p:txBody>
        </p:sp>
        <p:pic>
          <p:nvPicPr>
            <p:cNvPr id="29" name="Picture 2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216331" y="3121980"/>
              <a:ext cx="1285396" cy="1528579"/>
            </a:xfrm>
            <a:prstGeom prst="rect">
              <a:avLst/>
            </a:prstGeom>
          </p:spPr>
        </p:pic>
        <p:sp>
          <p:nvSpPr>
            <p:cNvPr id="30" name="Rectangle 29"/>
            <p:cNvSpPr/>
            <p:nvPr/>
          </p:nvSpPr>
          <p:spPr>
            <a:xfrm>
              <a:off x="7483160" y="3141631"/>
              <a:ext cx="1719464" cy="1426609"/>
            </a:xfrm>
            <a:prstGeom prst="rect">
              <a:avLst/>
            </a:prstGeom>
          </p:spPr>
          <p:txBody>
            <a:bodyPr wrap="square">
              <a:spAutoFit/>
            </a:bodyPr>
            <a:lstStyle/>
            <a:p>
              <a:pPr defTabSz="457189">
                <a:lnSpc>
                  <a:spcPts val="1300"/>
                </a:lnSpc>
              </a:pPr>
              <a:r>
                <a:rPr lang="en-US" sz="1200" b="1" dirty="0">
                  <a:solidFill>
                    <a:prstClr val="white"/>
                  </a:solidFill>
                  <a:latin typeface="Intel Clear" panose="020B0604020203020204" pitchFamily="34" charset="0"/>
                  <a:ea typeface="Calibri" pitchFamily="34" charset="0"/>
                  <a:cs typeface="Arial" pitchFamily="34" charset="0"/>
                </a:rPr>
                <a:t>Enterprise Process Excellence (PEx)</a:t>
              </a:r>
              <a:br>
                <a:rPr lang="en-US" sz="1200" b="1" dirty="0">
                  <a:solidFill>
                    <a:prstClr val="white"/>
                  </a:solidFill>
                  <a:latin typeface="Intel Clear" panose="020B0604020203020204" pitchFamily="34" charset="0"/>
                  <a:ea typeface="Calibri" pitchFamily="34" charset="0"/>
                  <a:cs typeface="Arial" pitchFamily="34" charset="0"/>
                </a:rPr>
              </a:br>
              <a:endParaRPr lang="en-US" sz="1200" b="1" dirty="0" smtClean="0">
                <a:solidFill>
                  <a:prstClr val="white"/>
                </a:solidFill>
                <a:latin typeface="Intel Clear" panose="020B0604020203020204" pitchFamily="34" charset="0"/>
                <a:ea typeface="Calibri" pitchFamily="34" charset="0"/>
                <a:cs typeface="Arial" pitchFamily="34" charset="0"/>
              </a:endParaRPr>
            </a:p>
            <a:p>
              <a:pPr defTabSz="457189">
                <a:lnSpc>
                  <a:spcPts val="1300"/>
                </a:lnSpc>
              </a:pPr>
              <a:r>
                <a:rPr lang="en-US" sz="1200" dirty="0" smtClean="0">
                  <a:solidFill>
                    <a:prstClr val="white"/>
                  </a:solidFill>
                  <a:latin typeface="Intel Clear" panose="020B0604020203020204" pitchFamily="34" charset="0"/>
                  <a:ea typeface="Calibri" pitchFamily="34" charset="0"/>
                  <a:cs typeface="Arial" pitchFamily="34" charset="0"/>
                </a:rPr>
                <a:t>Achieves </a:t>
              </a:r>
              <a:r>
                <a:rPr lang="en-US" sz="1200" dirty="0">
                  <a:solidFill>
                    <a:prstClr val="white"/>
                  </a:solidFill>
                  <a:latin typeface="Intel Clear" panose="020B0604020203020204" pitchFamily="34" charset="0"/>
                  <a:ea typeface="Calibri" pitchFamily="34" charset="0"/>
                  <a:cs typeface="Arial" pitchFamily="34" charset="0"/>
                </a:rPr>
                <a:t>efficiency and effectiveness improvements using  industry-proven tools and methodologies </a:t>
              </a:r>
              <a:endParaRPr lang="en-US" sz="1200" dirty="0">
                <a:solidFill>
                  <a:prstClr val="white"/>
                </a:solidFill>
                <a:latin typeface="Intel Clear" panose="020B0604020203020204" pitchFamily="34" charset="0"/>
              </a:endParaRPr>
            </a:p>
          </p:txBody>
        </p:sp>
      </p:grpSp>
      <p:pic>
        <p:nvPicPr>
          <p:cNvPr id="46" name="Picture 45"/>
          <p:cNvPicPr>
            <a:picLocks noChangeAspect="1"/>
          </p:cNvPicPr>
          <p:nvPr/>
        </p:nvPicPr>
        <p:blipFill>
          <a:blip r:embed="rId7"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096125" y="5441837"/>
            <a:ext cx="45719" cy="45719"/>
          </a:xfrm>
          <a:prstGeom prst="rect">
            <a:avLst/>
          </a:prstGeom>
        </p:spPr>
      </p:pic>
      <p:sp>
        <p:nvSpPr>
          <p:cNvPr id="3" name="Rectangle 2"/>
          <p:cNvSpPr/>
          <p:nvPr/>
        </p:nvSpPr>
        <p:spPr>
          <a:xfrm>
            <a:off x="1" y="3290530"/>
            <a:ext cx="3295934" cy="1838965"/>
          </a:xfrm>
          <a:prstGeom prst="rect">
            <a:avLst/>
          </a:prstGeom>
        </p:spPr>
        <p:txBody>
          <a:bodyPr wrap="square">
            <a:spAutoFit/>
          </a:bodyPr>
          <a:lstStyle/>
          <a:p>
            <a:r>
              <a:rPr lang="en-US" sz="1200" b="1" dirty="0">
                <a:solidFill>
                  <a:schemeClr val="tx2"/>
                </a:solidFill>
              </a:rPr>
              <a:t>For more information:</a:t>
            </a:r>
          </a:p>
          <a:p>
            <a:r>
              <a:rPr lang="en-US" sz="1200" dirty="0">
                <a:solidFill>
                  <a:schemeClr val="tx2"/>
                </a:solidFill>
                <a:hlinkClick r:id="rId8"/>
              </a:rPr>
              <a:t>Inside Blue: IT Professional Technical Services</a:t>
            </a:r>
            <a:endParaRPr lang="en-US" sz="1200" dirty="0">
              <a:solidFill>
                <a:schemeClr val="tx2"/>
              </a:solidFill>
            </a:endParaRPr>
          </a:p>
          <a:p>
            <a:r>
              <a:rPr lang="en-US" sz="1200" dirty="0">
                <a:solidFill>
                  <a:schemeClr val="tx2"/>
                </a:solidFill>
              </a:rPr>
              <a:t>Website </a:t>
            </a:r>
            <a:r>
              <a:rPr lang="en-US" sz="1200" dirty="0">
                <a:solidFill>
                  <a:schemeClr val="tx2"/>
                </a:solidFill>
                <a:hlinkClick r:id="rId9"/>
              </a:rPr>
              <a:t>here</a:t>
            </a:r>
            <a:endParaRPr lang="en-US" sz="1200" dirty="0">
              <a:solidFill>
                <a:schemeClr val="tx2"/>
              </a:solidFill>
            </a:endParaRPr>
          </a:p>
          <a:p>
            <a:endParaRPr lang="en-US" sz="1200" dirty="0">
              <a:solidFill>
                <a:schemeClr val="tx2"/>
              </a:solidFill>
            </a:endParaRPr>
          </a:p>
          <a:p>
            <a:r>
              <a:rPr lang="en-US" sz="1400" b="1" dirty="0">
                <a:solidFill>
                  <a:schemeClr val="tx2"/>
                </a:solidFill>
              </a:rPr>
              <a:t>Number of employees</a:t>
            </a:r>
            <a:r>
              <a:rPr lang="en-US" sz="1400" dirty="0">
                <a:solidFill>
                  <a:schemeClr val="tx2"/>
                </a:solidFill>
              </a:rPr>
              <a:t>: 227 (majority PPV</a:t>
            </a:r>
            <a:r>
              <a:rPr lang="en-US" sz="1200" dirty="0">
                <a:solidFill>
                  <a:schemeClr val="tx2"/>
                </a:solidFill>
              </a:rPr>
              <a:t>)</a:t>
            </a:r>
          </a:p>
          <a:p>
            <a:endParaRPr lang="en-US" sz="1200" dirty="0">
              <a:solidFill>
                <a:schemeClr val="tx2"/>
              </a:solidFill>
            </a:endParaRPr>
          </a:p>
          <a:p>
            <a:endParaRPr lang="en-US" sz="1350" dirty="0"/>
          </a:p>
        </p:txBody>
      </p:sp>
      <p:sp>
        <p:nvSpPr>
          <p:cNvPr id="6" name="TextBox 5"/>
          <p:cNvSpPr txBox="1"/>
          <p:nvPr/>
        </p:nvSpPr>
        <p:spPr>
          <a:xfrm>
            <a:off x="3367584" y="3277678"/>
            <a:ext cx="5776416" cy="1419619"/>
          </a:xfrm>
          <a:prstGeom prst="rect">
            <a:avLst/>
          </a:prstGeom>
          <a:noFill/>
        </p:spPr>
        <p:txBody>
          <a:bodyPr vert="horz" wrap="square" lIns="0" tIns="0" rIns="0" bIns="0" rtlCol="0">
            <a:spAutoFit/>
          </a:bodyPr>
          <a:lstStyle/>
          <a:p>
            <a:r>
              <a:rPr lang="en-US" sz="1200" b="1" dirty="0">
                <a:solidFill>
                  <a:schemeClr val="tx2"/>
                </a:solidFill>
              </a:rPr>
              <a:t>Key Initiatives:</a:t>
            </a:r>
          </a:p>
          <a:p>
            <a:pPr marL="557213" lvl="1" indent="-214313">
              <a:buFont typeface="Arial" panose="020B0604020202020204" pitchFamily="34" charset="0"/>
              <a:buChar char="•"/>
            </a:pPr>
            <a:r>
              <a:rPr lang="en-US" sz="1200" dirty="0">
                <a:solidFill>
                  <a:schemeClr val="tx2"/>
                </a:solidFill>
              </a:rPr>
              <a:t>Fully support Intel and Product Groups through 95% of engagements aligned to the Intel VCOG Strategy</a:t>
            </a:r>
          </a:p>
          <a:p>
            <a:pPr marL="557213" lvl="1" indent="-214313">
              <a:buFont typeface="Arial" panose="020B0604020202020204" pitchFamily="34" charset="0"/>
              <a:buChar char="•"/>
            </a:pPr>
            <a:r>
              <a:rPr lang="en-US" sz="1200" dirty="0">
                <a:solidFill>
                  <a:schemeClr val="tx2"/>
                </a:solidFill>
              </a:rPr>
              <a:t>PTS as Intel’s PPV Center of Excellence</a:t>
            </a:r>
          </a:p>
          <a:p>
            <a:pPr marL="557213" lvl="1" indent="-214313">
              <a:buFont typeface="Arial" panose="020B0604020202020204" pitchFamily="34" charset="0"/>
              <a:buChar char="•"/>
            </a:pPr>
            <a:r>
              <a:rPr lang="en-US" sz="1200" dirty="0">
                <a:solidFill>
                  <a:schemeClr val="tx2"/>
                </a:solidFill>
              </a:rPr>
              <a:t>Showcase Intel’s technologies with measurable $ revenue uplift</a:t>
            </a:r>
          </a:p>
          <a:p>
            <a:pPr marL="557213" lvl="1" indent="-214313">
              <a:buFont typeface="Arial" panose="020B0604020202020204" pitchFamily="34" charset="0"/>
              <a:buChar char="•"/>
            </a:pPr>
            <a:r>
              <a:rPr lang="en-US" sz="1200" dirty="0">
                <a:solidFill>
                  <a:schemeClr val="tx2"/>
                </a:solidFill>
              </a:rPr>
              <a:t>Establish CWS validation capabilities outsourced at Intel.</a:t>
            </a:r>
          </a:p>
          <a:p>
            <a:pPr marL="557213" lvl="1" indent="-214313">
              <a:buFont typeface="Arial" panose="020B0604020202020204" pitchFamily="34" charset="0"/>
              <a:buChar char="•"/>
            </a:pPr>
            <a:r>
              <a:rPr lang="en-US" sz="1200" dirty="0">
                <a:solidFill>
                  <a:schemeClr val="tx2"/>
                </a:solidFill>
              </a:rPr>
              <a:t>Expand </a:t>
            </a:r>
            <a:r>
              <a:rPr lang="en-US" sz="1200" dirty="0" err="1">
                <a:solidFill>
                  <a:schemeClr val="tx2"/>
                </a:solidFill>
              </a:rPr>
              <a:t>PEx</a:t>
            </a:r>
            <a:r>
              <a:rPr lang="en-US" sz="1200" dirty="0">
                <a:solidFill>
                  <a:schemeClr val="tx2"/>
                </a:solidFill>
              </a:rPr>
              <a:t> service offerings to better drive business transformations</a:t>
            </a:r>
          </a:p>
          <a:p>
            <a:endParaRPr lang="en-US" sz="825" dirty="0" err="1">
              <a:solidFill>
                <a:srgbClr val="003C71"/>
              </a:solidFill>
            </a:endParaRPr>
          </a:p>
        </p:txBody>
      </p:sp>
      <p:sp>
        <p:nvSpPr>
          <p:cNvPr id="7" name="TextBox 6"/>
          <p:cNvSpPr txBox="1"/>
          <p:nvPr/>
        </p:nvSpPr>
        <p:spPr>
          <a:xfrm>
            <a:off x="2814780" y="1337031"/>
            <a:ext cx="3110248" cy="276999"/>
          </a:xfrm>
          <a:prstGeom prst="rect">
            <a:avLst/>
          </a:prstGeom>
          <a:noFill/>
        </p:spPr>
        <p:txBody>
          <a:bodyPr vert="horz" wrap="square" lIns="0" tIns="0" rIns="0" bIns="0" rtlCol="0">
            <a:spAutoFit/>
          </a:bodyPr>
          <a:lstStyle/>
          <a:p>
            <a:pPr algn="ctr"/>
            <a:r>
              <a:rPr lang="en-US" b="1" dirty="0">
                <a:solidFill>
                  <a:srgbClr val="003C71"/>
                </a:solidFill>
              </a:rPr>
              <a:t>Services</a:t>
            </a:r>
          </a:p>
        </p:txBody>
      </p:sp>
    </p:spTree>
    <p:custDataLst>
      <p:tags r:id="rId1"/>
    </p:custDataLst>
    <p:extLst>
      <p:ext uri="{BB962C8B-B14F-4D97-AF65-F5344CB8AC3E}">
        <p14:creationId xmlns:p14="http://schemas.microsoft.com/office/powerpoint/2010/main" val="3776364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25</a:t>
            </a:fld>
            <a:endParaRPr lang="en-US" dirty="0">
              <a:solidFill>
                <a:prstClr val="white"/>
              </a:solidFill>
            </a:endParaRPr>
          </a:p>
        </p:txBody>
      </p:sp>
      <p:sp>
        <p:nvSpPr>
          <p:cNvPr id="3" name="Title 2"/>
          <p:cNvSpPr>
            <a:spLocks noGrp="1"/>
          </p:cNvSpPr>
          <p:nvPr>
            <p:ph type="title"/>
          </p:nvPr>
        </p:nvSpPr>
        <p:spPr>
          <a:xfrm>
            <a:off x="337814" y="133176"/>
            <a:ext cx="8229600" cy="491651"/>
          </a:xfrm>
        </p:spPr>
        <p:txBody>
          <a:bodyPr/>
          <a:lstStyle/>
          <a:p>
            <a:r>
              <a:rPr lang="en-US" b="1" dirty="0" smtClean="0"/>
              <a:t>Programmable Solutions </a:t>
            </a:r>
            <a:r>
              <a:rPr lang="en-US" b="1" dirty="0" smtClean="0"/>
              <a:t>Group IT </a:t>
            </a:r>
            <a:r>
              <a:rPr lang="en-US" b="1" dirty="0" smtClean="0"/>
              <a:t>(</a:t>
            </a:r>
            <a:r>
              <a:rPr lang="en-US" b="1" dirty="0" smtClean="0"/>
              <a:t>PSG IT)</a:t>
            </a:r>
            <a:endParaRPr lang="en-US" b="1" dirty="0"/>
          </a:p>
        </p:txBody>
      </p:sp>
      <p:sp>
        <p:nvSpPr>
          <p:cNvPr id="4" name="Content Placeholder 3"/>
          <p:cNvSpPr>
            <a:spLocks noGrp="1"/>
          </p:cNvSpPr>
          <p:nvPr>
            <p:ph sz="quarter" idx="13"/>
          </p:nvPr>
        </p:nvSpPr>
        <p:spPr>
          <a:xfrm>
            <a:off x="337814" y="587003"/>
            <a:ext cx="8668138" cy="4096463"/>
          </a:xfrm>
        </p:spPr>
        <p:txBody>
          <a:bodyPr/>
          <a:lstStyle/>
          <a:p>
            <a:r>
              <a:rPr lang="en-US" b="1" i="1" dirty="0">
                <a:solidFill>
                  <a:schemeClr val="tx2"/>
                </a:solidFill>
              </a:rPr>
              <a:t>Make the PSG business unit thrive</a:t>
            </a:r>
          </a:p>
          <a:p>
            <a:r>
              <a:rPr lang="en-US" b="1" dirty="0" smtClean="0"/>
              <a:t>Services</a:t>
            </a:r>
            <a:r>
              <a:rPr lang="en-US" b="1" dirty="0"/>
              <a:t>:</a:t>
            </a:r>
          </a:p>
          <a:p>
            <a:pPr lvl="1"/>
            <a:r>
              <a:rPr lang="en-US" dirty="0"/>
              <a:t>IT Infrastructure, Enterprise Applications, Business Systems Analysis</a:t>
            </a:r>
          </a:p>
          <a:p>
            <a:r>
              <a:rPr lang="en-US" dirty="0" smtClean="0"/>
              <a:t>Employees</a:t>
            </a:r>
            <a:r>
              <a:rPr lang="en-US" dirty="0"/>
              <a:t>: 100+</a:t>
            </a:r>
          </a:p>
          <a:p>
            <a:r>
              <a:rPr lang="en-US" b="1" dirty="0"/>
              <a:t>Key Initiatives:</a:t>
            </a:r>
          </a:p>
          <a:p>
            <a:pPr lvl="1"/>
            <a:r>
              <a:rPr lang="en-US" dirty="0"/>
              <a:t>Intel / PSG Integration</a:t>
            </a:r>
          </a:p>
          <a:p>
            <a:pPr lvl="1"/>
            <a:r>
              <a:rPr lang="en-US" dirty="0"/>
              <a:t>PICE: PSG Intel Compliant Environment</a:t>
            </a:r>
          </a:p>
          <a:p>
            <a:pPr lvl="1"/>
            <a:r>
              <a:rPr lang="en-US" dirty="0"/>
              <a:t>SEP: Sales Enablement Portal </a:t>
            </a:r>
          </a:p>
          <a:p>
            <a:pPr lvl="1"/>
            <a:r>
              <a:rPr lang="en-US" dirty="0"/>
              <a:t>SPRINT (Supply Chain) Center of Excellence</a:t>
            </a:r>
          </a:p>
          <a:p>
            <a:r>
              <a:rPr lang="en-US" b="1" dirty="0">
                <a:hlinkClick r:id="rId3"/>
              </a:rPr>
              <a:t>http://it.altera.com/Pages/index.aspx</a:t>
            </a:r>
            <a:endParaRPr lang="en-US" b="1" dirty="0"/>
          </a:p>
          <a:p>
            <a:endParaRPr lang="en-US" dirty="0"/>
          </a:p>
        </p:txBody>
      </p:sp>
      <p:pic>
        <p:nvPicPr>
          <p:cNvPr id="6" name="Picture 5" descr="iStock_000011738702XSmall.jpg"/>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20000"/>
                    </a14:imgEffect>
                  </a14:imgLayer>
                </a14:imgProps>
              </a:ext>
            </a:extLst>
          </a:blip>
          <a:srcRect r="8120"/>
          <a:stretch/>
        </p:blipFill>
        <p:spPr>
          <a:xfrm>
            <a:off x="6281564" y="2270557"/>
            <a:ext cx="1634636" cy="1163423"/>
          </a:xfrm>
          <a:prstGeom prst="round2DiagRect">
            <a:avLst/>
          </a:prstGeom>
          <a:noFill/>
          <a:ln w="19050">
            <a:solidFill>
              <a:schemeClr val="bg1">
                <a:lumMod val="75000"/>
              </a:schemeClr>
            </a:solidFill>
          </a:ln>
          <a:effectLst>
            <a:outerShdw blurRad="50800" dist="38100" dir="2700000" algn="tl" rotWithShape="0">
              <a:prstClr val="black">
                <a:alpha val="40000"/>
              </a:prstClr>
            </a:outerShdw>
          </a:effectLst>
        </p:spPr>
      </p:pic>
      <p:pic>
        <p:nvPicPr>
          <p:cNvPr id="5" name="Picture 36" descr="Picture1.png"/>
          <p:cNvPicPr>
            <a:picLocks noChangeAspect="1"/>
          </p:cNvPicPr>
          <p:nvPr/>
        </p:nvPicPr>
        <p:blipFill rotWithShape="1">
          <a:blip r:embed="rId6" cstate="print"/>
          <a:srcRect l="-7436" t="7515" r="278" b="7706"/>
          <a:stretch/>
        </p:blipFill>
        <p:spPr bwMode="auto">
          <a:xfrm>
            <a:off x="6530219" y="3074894"/>
            <a:ext cx="1617785" cy="1151430"/>
          </a:xfrm>
          <a:prstGeom prst="round2DiagRect">
            <a:avLst/>
          </a:prstGeom>
          <a:solidFill>
            <a:schemeClr val="bg1"/>
          </a:solidFill>
          <a:ln w="19050">
            <a:solidFill>
              <a:schemeClr val="bg1">
                <a:lumMod val="75000"/>
              </a:schemeClr>
            </a:solidFill>
          </a:ln>
          <a:effectLst>
            <a:outerShdw blurRad="50800" dist="38100" dir="2700000" algn="tl" rotWithShape="0">
              <a:prstClr val="black">
                <a:alpha val="40000"/>
              </a:prstClr>
            </a:outerShdw>
          </a:effectLst>
        </p:spPr>
      </p:pic>
    </p:spTree>
    <p:custDataLst>
      <p:tags r:id="rId1"/>
    </p:custDataLst>
    <p:extLst>
      <p:ext uri="{BB962C8B-B14F-4D97-AF65-F5344CB8AC3E}">
        <p14:creationId xmlns:p14="http://schemas.microsoft.com/office/powerpoint/2010/main" val="3565903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26</a:t>
            </a:fld>
            <a:endParaRPr lang="en-US" dirty="0">
              <a:solidFill>
                <a:prstClr val="white"/>
              </a:solidFill>
            </a:endParaRPr>
          </a:p>
        </p:txBody>
      </p:sp>
      <p:sp>
        <p:nvSpPr>
          <p:cNvPr id="3" name="Title 2"/>
          <p:cNvSpPr>
            <a:spLocks noGrp="1"/>
          </p:cNvSpPr>
          <p:nvPr>
            <p:ph type="title"/>
          </p:nvPr>
        </p:nvSpPr>
        <p:spPr>
          <a:xfrm>
            <a:off x="337814" y="97343"/>
            <a:ext cx="8229600" cy="868680"/>
          </a:xfrm>
        </p:spPr>
        <p:txBody>
          <a:bodyPr/>
          <a:lstStyle/>
          <a:p>
            <a:r>
              <a:rPr lang="en-US" b="1" dirty="0" smtClean="0"/>
              <a:t>Privacy </a:t>
            </a:r>
            <a:r>
              <a:rPr lang="en-US" b="1" dirty="0" smtClean="0"/>
              <a:t>Office</a:t>
            </a:r>
            <a:br>
              <a:rPr lang="en-US" b="1" dirty="0" smtClean="0"/>
            </a:br>
            <a:r>
              <a:rPr lang="en-US" sz="2000" b="1" i="1" dirty="0" smtClean="0"/>
              <a:t>Keep </a:t>
            </a:r>
            <a:r>
              <a:rPr lang="en-US" sz="2000" b="1" i="1" dirty="0"/>
              <a:t>the trust as Intel shifts to new data intensive markets</a:t>
            </a:r>
          </a:p>
        </p:txBody>
      </p:sp>
      <p:sp>
        <p:nvSpPr>
          <p:cNvPr id="20" name="Content Placeholder 3"/>
          <p:cNvSpPr txBox="1">
            <a:spLocks/>
          </p:cNvSpPr>
          <p:nvPr/>
        </p:nvSpPr>
        <p:spPr>
          <a:xfrm>
            <a:off x="272501" y="624828"/>
            <a:ext cx="8668138" cy="4096463"/>
          </a:xfrm>
          <a:prstGeom prst="rect">
            <a:avLst/>
          </a:prstGeom>
        </p:spPr>
        <p:txBody>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b="1" dirty="0"/>
          </a:p>
          <a:p>
            <a:r>
              <a:rPr lang="en-US" b="1" dirty="0"/>
              <a:t>Services:</a:t>
            </a:r>
          </a:p>
          <a:p>
            <a:pPr lvl="1"/>
            <a:r>
              <a:rPr lang="en-US" dirty="0">
                <a:solidFill>
                  <a:prstClr val="black"/>
                </a:solidFill>
              </a:rPr>
              <a:t>Privacy Office and </a:t>
            </a:r>
            <a:r>
              <a:rPr lang="en-US" dirty="0" smtClean="0">
                <a:solidFill>
                  <a:prstClr val="black"/>
                </a:solidFill>
              </a:rPr>
              <a:t>Privacy </a:t>
            </a:r>
            <a:r>
              <a:rPr lang="en-US" dirty="0">
                <a:solidFill>
                  <a:prstClr val="black"/>
                </a:solidFill>
              </a:rPr>
              <a:t>Governance</a:t>
            </a:r>
          </a:p>
          <a:p>
            <a:r>
              <a:rPr lang="en-US" dirty="0"/>
              <a:t>Employees: 17</a:t>
            </a:r>
          </a:p>
          <a:p>
            <a:r>
              <a:rPr lang="en-US" b="1" dirty="0"/>
              <a:t>Key Initiatives:</a:t>
            </a:r>
          </a:p>
          <a:p>
            <a:pPr lvl="1"/>
            <a:r>
              <a:rPr lang="en-US" dirty="0">
                <a:solidFill>
                  <a:prstClr val="black"/>
                </a:solidFill>
              </a:rPr>
              <a:t>GDPR readiness</a:t>
            </a:r>
          </a:p>
          <a:p>
            <a:pPr lvl="1"/>
            <a:r>
              <a:rPr lang="en-US" dirty="0">
                <a:solidFill>
                  <a:prstClr val="black"/>
                </a:solidFill>
              </a:rPr>
              <a:t>Develop privacy consciousness &amp; business acumen</a:t>
            </a:r>
          </a:p>
          <a:p>
            <a:pPr lvl="1"/>
            <a:r>
              <a:rPr lang="en-US" dirty="0">
                <a:solidFill>
                  <a:prstClr val="black"/>
                </a:solidFill>
              </a:rPr>
              <a:t>Automate and streamline; focus on high </a:t>
            </a:r>
            <a:r>
              <a:rPr lang="en-US" dirty="0" smtClean="0">
                <a:solidFill>
                  <a:prstClr val="black"/>
                </a:solidFill>
              </a:rPr>
              <a:t>risk</a:t>
            </a:r>
            <a:endParaRPr lang="en-US" dirty="0">
              <a:solidFill>
                <a:srgbClr val="003C71"/>
              </a:solidFill>
            </a:endParaRPr>
          </a:p>
          <a:p>
            <a:endParaRPr lang="en-US" dirty="0"/>
          </a:p>
        </p:txBody>
      </p:sp>
      <p:pic>
        <p:nvPicPr>
          <p:cNvPr id="8" name="Content Placeholder 7"/>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510858" y="2673059"/>
            <a:ext cx="3429781" cy="1791108"/>
          </a:xfrm>
        </p:spPr>
      </p:pic>
    </p:spTree>
    <p:custDataLst>
      <p:tags r:id="rId1"/>
    </p:custDataLst>
    <p:extLst>
      <p:ext uri="{BB962C8B-B14F-4D97-AF65-F5344CB8AC3E}">
        <p14:creationId xmlns:p14="http://schemas.microsoft.com/office/powerpoint/2010/main" val="2477614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46493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Hiding piece"/>
          <p:cNvSpPr/>
          <p:nvPr/>
        </p:nvSpPr>
        <p:spPr>
          <a:xfrm>
            <a:off x="1" y="0"/>
            <a:ext cx="9144000" cy="4784337"/>
          </a:xfrm>
          <a:prstGeom prst="rect">
            <a:avLst/>
          </a:prstGeom>
          <a:gradFill>
            <a:gsLst>
              <a:gs pos="32000">
                <a:schemeClr val="tx1"/>
              </a:gs>
              <a:gs pos="95000">
                <a:schemeClr val="accent1">
                  <a:lumMod val="50000"/>
                </a:schemeClr>
              </a:gs>
              <a:gs pos="78000">
                <a:schemeClr val="tx2">
                  <a:lumMod val="75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83"/>
            <a:endParaRPr lang="en-US" sz="1350" dirty="0">
              <a:solidFill>
                <a:prstClr val="white"/>
              </a:solidFill>
            </a:endParaRPr>
          </a:p>
        </p:txBody>
      </p:sp>
      <p:sp>
        <p:nvSpPr>
          <p:cNvPr id="4" name="Slide Number Placeholder 3"/>
          <p:cNvSpPr>
            <a:spLocks noGrp="1"/>
          </p:cNvSpPr>
          <p:nvPr>
            <p:ph type="sldNum" sz="quarter" idx="4294967295"/>
          </p:nvPr>
        </p:nvSpPr>
        <p:spPr>
          <a:xfrm>
            <a:off x="6848906" y="4784337"/>
            <a:ext cx="2133600" cy="273844"/>
          </a:xfrm>
          <a:prstGeom prst="rect">
            <a:avLst/>
          </a:prstGeom>
        </p:spPr>
        <p:txBody>
          <a:bodyPr/>
          <a:lstStyle/>
          <a:p>
            <a:fld id="{EE2556C5-CE8C-6547-B838-EA80C61A4AF7}" type="slidenum">
              <a:rPr lang="en-US" sz="900">
                <a:solidFill>
                  <a:prstClr val="white"/>
                </a:solidFill>
              </a:rPr>
              <a:pPr/>
              <a:t>3</a:t>
            </a:fld>
            <a:endParaRPr lang="en-US" sz="900" dirty="0">
              <a:solidFill>
                <a:prstClr val="white"/>
              </a:solidFill>
            </a:endParaRPr>
          </a:p>
        </p:txBody>
      </p:sp>
      <p:pic>
        <p:nvPicPr>
          <p:cNvPr id="18" name="VCOG"/>
          <p:cNvPicPr>
            <a:picLocks noChangeAspect="1"/>
          </p:cNvPicPr>
          <p:nvPr/>
        </p:nvPicPr>
        <p:blipFill>
          <a:blip r:embed="rId4"/>
          <a:stretch>
            <a:fillRect/>
          </a:stretch>
        </p:blipFill>
        <p:spPr>
          <a:xfrm>
            <a:off x="317154" y="1225245"/>
            <a:ext cx="2931152" cy="2955426"/>
          </a:xfrm>
          <a:prstGeom prst="rect">
            <a:avLst/>
          </a:prstGeom>
        </p:spPr>
      </p:pic>
      <p:sp>
        <p:nvSpPr>
          <p:cNvPr id="33" name="Content Placeholder 2"/>
          <p:cNvSpPr>
            <a:spLocks noGrp="1"/>
          </p:cNvSpPr>
          <p:nvPr/>
        </p:nvSpPr>
        <p:spPr>
          <a:xfrm>
            <a:off x="3565459" y="1711214"/>
            <a:ext cx="5198603" cy="1868895"/>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sz="1800" kern="1200" baseline="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sz="1800" kern="120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sz="1600" kern="120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450"/>
              </a:spcBef>
            </a:pPr>
            <a:r>
              <a:rPr lang="en-US" sz="3600" dirty="0">
                <a:solidFill>
                  <a:prstClr val="white"/>
                </a:solidFill>
              </a:rPr>
              <a:t>We make it easier and faster for Intel to deliver amazing products</a:t>
            </a:r>
          </a:p>
          <a:p>
            <a:pPr lvl="2" algn="ctr">
              <a:spcBef>
                <a:spcPts val="450"/>
              </a:spcBef>
            </a:pPr>
            <a:endParaRPr lang="en-US" sz="3600" dirty="0" smtClean="0">
              <a:solidFill>
                <a:prstClr val="white"/>
              </a:solidFill>
            </a:endParaRPr>
          </a:p>
          <a:p>
            <a:pPr lvl="2" algn="ctr">
              <a:spcBef>
                <a:spcPts val="450"/>
              </a:spcBef>
            </a:pPr>
            <a:endParaRPr lang="en-US" sz="3600" dirty="0" smtClean="0">
              <a:solidFill>
                <a:prstClr val="white"/>
              </a:solidFill>
            </a:endParaRPr>
          </a:p>
          <a:p>
            <a:pPr lvl="2" algn="ctr">
              <a:spcBef>
                <a:spcPts val="450"/>
              </a:spcBef>
            </a:pPr>
            <a:endParaRPr lang="en-US" sz="3600" dirty="0" smtClean="0">
              <a:solidFill>
                <a:prstClr val="white"/>
              </a:solidFill>
            </a:endParaRPr>
          </a:p>
          <a:p>
            <a:pPr lvl="2" algn="ctr">
              <a:spcBef>
                <a:spcPts val="450"/>
              </a:spcBef>
            </a:pPr>
            <a:endParaRPr lang="en-US" sz="3600" dirty="0">
              <a:solidFill>
                <a:prstClr val="white"/>
              </a:solidFill>
            </a:endParaRPr>
          </a:p>
        </p:txBody>
      </p:sp>
      <p:sp>
        <p:nvSpPr>
          <p:cNvPr id="8" name="Rectangle 7"/>
          <p:cNvSpPr/>
          <p:nvPr/>
        </p:nvSpPr>
        <p:spPr>
          <a:xfrm>
            <a:off x="0" y="-14974"/>
            <a:ext cx="9144000" cy="372935"/>
          </a:xfrm>
          <a:prstGeom prst="rect">
            <a:avLst/>
          </a:prstGeom>
          <a:gradFill flip="none" rotWithShape="1">
            <a:gsLst>
              <a:gs pos="32000">
                <a:schemeClr val="tx2"/>
              </a:gs>
              <a:gs pos="95000">
                <a:srgbClr val="009FDF"/>
              </a:gs>
              <a:gs pos="78000">
                <a:srgbClr val="0071C5"/>
              </a:gs>
            </a:gsLst>
            <a:lin ang="1986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189"/>
            <a:r>
              <a:rPr lang="en-US" sz="2000" b="1" dirty="0" smtClean="0">
                <a:solidFill>
                  <a:prstClr val="white"/>
                </a:solidFill>
              </a:rPr>
              <a:t>Why we exist</a:t>
            </a:r>
            <a:endParaRPr lang="en-US" sz="2000" b="1" dirty="0">
              <a:solidFill>
                <a:prstClr val="white"/>
              </a:solidFill>
            </a:endParaRPr>
          </a:p>
        </p:txBody>
      </p:sp>
    </p:spTree>
    <p:custDataLst>
      <p:tags r:id="rId1"/>
    </p:custDataLst>
    <p:extLst>
      <p:ext uri="{BB962C8B-B14F-4D97-AF65-F5344CB8AC3E}">
        <p14:creationId xmlns:p14="http://schemas.microsoft.com/office/powerpoint/2010/main" val="4203460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4</a:t>
            </a:fld>
            <a:endParaRPr lang="en-US" dirty="0">
              <a:solidFill>
                <a:prstClr val="white"/>
              </a:solidFill>
            </a:endParaRPr>
          </a:p>
        </p:txBody>
      </p:sp>
      <p:sp>
        <p:nvSpPr>
          <p:cNvPr id="3" name="Title 2"/>
          <p:cNvSpPr>
            <a:spLocks noGrp="1"/>
          </p:cNvSpPr>
          <p:nvPr>
            <p:ph type="title"/>
          </p:nvPr>
        </p:nvSpPr>
        <p:spPr/>
        <p:txBody>
          <a:bodyPr/>
          <a:lstStyle/>
          <a:p>
            <a:r>
              <a:rPr lang="en-US" dirty="0" smtClean="0"/>
              <a:t>Welcome new teams!</a:t>
            </a:r>
            <a:endParaRPr lang="en-US" dirty="0"/>
          </a:p>
        </p:txBody>
      </p:sp>
      <p:sp>
        <p:nvSpPr>
          <p:cNvPr id="4" name="Content Placeholder 3"/>
          <p:cNvSpPr>
            <a:spLocks noGrp="1"/>
          </p:cNvSpPr>
          <p:nvPr>
            <p:ph sz="quarter" idx="13"/>
          </p:nvPr>
        </p:nvSpPr>
        <p:spPr>
          <a:xfrm>
            <a:off x="455613" y="889627"/>
            <a:ext cx="8228012" cy="3425825"/>
          </a:xfrm>
        </p:spPr>
        <p:txBody>
          <a:bodyPr/>
          <a:lstStyle/>
          <a:p>
            <a:pPr lvl="1"/>
            <a:r>
              <a:rPr lang="en-US" sz="1400" b="1" dirty="0" smtClean="0">
                <a:solidFill>
                  <a:schemeClr val="accent1"/>
                </a:solidFill>
              </a:rPr>
              <a:t>Data </a:t>
            </a:r>
            <a:r>
              <a:rPr lang="en-US" sz="1400" b="1" dirty="0">
                <a:solidFill>
                  <a:schemeClr val="accent1"/>
                </a:solidFill>
              </a:rPr>
              <a:t>Technology </a:t>
            </a:r>
            <a:r>
              <a:rPr lang="en-US" sz="1400" b="1" dirty="0" smtClean="0">
                <a:solidFill>
                  <a:schemeClr val="accent1"/>
                </a:solidFill>
              </a:rPr>
              <a:t>Group (</a:t>
            </a:r>
            <a:r>
              <a:rPr lang="en-US" sz="1400" b="1" dirty="0" smtClean="0">
                <a:solidFill>
                  <a:schemeClr val="accent1"/>
                </a:solidFill>
              </a:rPr>
              <a:t>DTG) </a:t>
            </a:r>
            <a:r>
              <a:rPr lang="en-US" sz="1400" dirty="0" smtClean="0"/>
              <a:t>delivers </a:t>
            </a:r>
            <a:r>
              <a:rPr lang="en-US" sz="1400" dirty="0"/>
              <a:t>mission-critical data management platform and workflow solutions to accelerate product development and execution for PEG and its partners.  DTG solutions, such as HSD-ES, CSS, and DSS, span Intel’s product development lifecycle from architecture to design to validation. These solutions are used by more than 35K engineers and developers across Intel</a:t>
            </a:r>
            <a:r>
              <a:rPr lang="en-US" sz="1400" dirty="0" smtClean="0"/>
              <a:t>.</a:t>
            </a:r>
          </a:p>
          <a:p>
            <a:pPr lvl="1"/>
            <a:r>
              <a:rPr lang="en-US" sz="1400" b="1" dirty="0" smtClean="0">
                <a:solidFill>
                  <a:schemeClr val="accent1"/>
                </a:solidFill>
              </a:rPr>
              <a:t>Corporate Quality Network IT (CQN IT) </a:t>
            </a:r>
            <a:r>
              <a:rPr lang="en-US" sz="1400" dirty="0" smtClean="0"/>
              <a:t>delivers all automation capabilities for Intel’s Corporate Quality organization. CQN IT solutions increase product data quality, lab throughput time, engineering efficiency, product qualification, and critical path support of Intel’s sample and product processing. The team manages over 70 solutions across 10 capability groups and all Intel geographies. CQN IT is the automation team for everything that drives qualification and defect reduction in CQN.</a:t>
            </a:r>
            <a:endParaRPr lang="en-US" sz="1400" dirty="0"/>
          </a:p>
        </p:txBody>
      </p:sp>
      <p:pic>
        <p:nvPicPr>
          <p:cNvPr id="1026" name="Picture 2" descr="https://chicagocooperator.com/_data/ch/articles/4362_image1.jpg?w=793"/>
          <p:cNvPicPr>
            <a:picLocks noChangeAspect="1" noChangeArrowheads="1"/>
          </p:cNvPicPr>
          <p:nvPr/>
        </p:nvPicPr>
        <p:blipFill rotWithShape="1">
          <a:blip r:embed="rId3">
            <a:extLst>
              <a:ext uri="{28A0092B-C50C-407E-A947-70E740481C1C}">
                <a14:useLocalDpi xmlns:a14="http://schemas.microsoft.com/office/drawing/2010/main" val="0"/>
              </a:ext>
            </a:extLst>
          </a:blip>
          <a:srcRect t="20668"/>
          <a:stretch/>
        </p:blipFill>
        <p:spPr bwMode="auto">
          <a:xfrm>
            <a:off x="2925979" y="3163667"/>
            <a:ext cx="3419402" cy="160092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839352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4974"/>
            <a:ext cx="9144000" cy="372935"/>
          </a:xfrm>
          <a:prstGeom prst="rect">
            <a:avLst/>
          </a:prstGeom>
          <a:gradFill flip="none" rotWithShape="1">
            <a:gsLst>
              <a:gs pos="32000">
                <a:schemeClr val="tx2"/>
              </a:gs>
              <a:gs pos="95000">
                <a:srgbClr val="009FDF"/>
              </a:gs>
              <a:gs pos="78000">
                <a:srgbClr val="0071C5"/>
              </a:gs>
            </a:gsLst>
            <a:lin ang="1986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endParaRPr>
          </a:p>
        </p:txBody>
      </p:sp>
      <p:sp>
        <p:nvSpPr>
          <p:cNvPr id="7" name="TextBox 6"/>
          <p:cNvSpPr txBox="1"/>
          <p:nvPr/>
        </p:nvSpPr>
        <p:spPr>
          <a:xfrm>
            <a:off x="221048" y="26898"/>
            <a:ext cx="5821797" cy="276999"/>
          </a:xfrm>
          <a:prstGeom prst="rect">
            <a:avLst/>
          </a:prstGeom>
          <a:noFill/>
        </p:spPr>
        <p:txBody>
          <a:bodyPr vert="horz" wrap="square" lIns="0" tIns="0" rIns="0" bIns="0" rtlCol="0">
            <a:spAutoFit/>
          </a:bodyPr>
          <a:lstStyle/>
          <a:p>
            <a:pPr defTabSz="457189"/>
            <a:r>
              <a:rPr lang="en-US" b="1" dirty="0" smtClean="0">
                <a:solidFill>
                  <a:prstClr val="white"/>
                </a:solidFill>
              </a:rPr>
              <a:t>Where we are</a:t>
            </a:r>
            <a:endParaRPr lang="en-US" b="1" dirty="0">
              <a:solidFill>
                <a:srgbClr val="FF0000"/>
              </a:solidFill>
            </a:endParaRPr>
          </a:p>
        </p:txBody>
      </p:sp>
      <p:pic>
        <p:nvPicPr>
          <p:cNvPr id="30" name="Picture 2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95560" y="498995"/>
            <a:ext cx="6295235" cy="3719912"/>
          </a:xfrm>
          <a:prstGeom prst="rect">
            <a:avLst/>
          </a:prstGeom>
          <a:ln w="6350">
            <a:noFill/>
          </a:ln>
        </p:spPr>
      </p:pic>
      <p:sp>
        <p:nvSpPr>
          <p:cNvPr id="31" name="Rounded Rectangle 30"/>
          <p:cNvSpPr/>
          <p:nvPr/>
        </p:nvSpPr>
        <p:spPr>
          <a:xfrm>
            <a:off x="3017497" y="1554465"/>
            <a:ext cx="774538" cy="228600"/>
          </a:xfrm>
          <a:prstGeom prst="roundRect">
            <a:avLst/>
          </a:prstGeom>
          <a:solidFill>
            <a:sysClr val="window" lastClr="FFFFFF"/>
          </a:solidFill>
          <a:ln w="6350" cap="flat" cmpd="sng" algn="ctr">
            <a:solidFill>
              <a:srgbClr val="B1BABF"/>
            </a:solidFill>
            <a:prstDash val="solid"/>
          </a:ln>
          <a:effectLst>
            <a:outerShdw blurRad="50800" dist="38100" dir="5400000" algn="t" rotWithShape="0">
              <a:prstClr val="black">
                <a:alpha val="40000"/>
              </a:prstClr>
            </a:outerShdw>
          </a:effectLst>
        </p:spPr>
        <p:txBody>
          <a:bodyPr rtlCol="0" anchor="ctr"/>
          <a:lstStyle/>
          <a:p>
            <a:pPr algn="ctr" defTabSz="685800" fontAlgn="base">
              <a:spcBef>
                <a:spcPct val="50000"/>
              </a:spcBef>
              <a:spcAft>
                <a:spcPct val="0"/>
              </a:spcAft>
              <a:defRPr/>
            </a:pPr>
            <a:r>
              <a:rPr lang="en-US" sz="800" b="1" kern="0" dirty="0">
                <a:solidFill>
                  <a:prstClr val="black"/>
                </a:solidFill>
              </a:rPr>
              <a:t>UK/IR: 9</a:t>
            </a:r>
          </a:p>
        </p:txBody>
      </p:sp>
      <p:sp>
        <p:nvSpPr>
          <p:cNvPr id="32" name="Rounded Rectangle 31"/>
          <p:cNvSpPr/>
          <p:nvPr/>
        </p:nvSpPr>
        <p:spPr>
          <a:xfrm>
            <a:off x="3443178" y="2002813"/>
            <a:ext cx="698430" cy="228600"/>
          </a:xfrm>
          <a:prstGeom prst="roundRect">
            <a:avLst/>
          </a:prstGeom>
          <a:solidFill>
            <a:sysClr val="window" lastClr="FFFFFF"/>
          </a:solidFill>
          <a:ln w="6350" cap="flat" cmpd="sng" algn="ctr">
            <a:solidFill>
              <a:srgbClr val="B1BABF"/>
            </a:solidFill>
            <a:prstDash val="solid"/>
          </a:ln>
          <a:effectLst>
            <a:outerShdw blurRad="50800" dist="38100" dir="5400000" algn="t" rotWithShape="0">
              <a:prstClr val="black">
                <a:alpha val="40000"/>
              </a:prstClr>
            </a:outerShdw>
          </a:effectLst>
        </p:spPr>
        <p:txBody>
          <a:bodyPr rtlCol="0" anchor="ctr"/>
          <a:lstStyle/>
          <a:p>
            <a:pPr algn="ctr" defTabSz="685800" fontAlgn="base">
              <a:spcBef>
                <a:spcPct val="50000"/>
              </a:spcBef>
              <a:spcAft>
                <a:spcPct val="0"/>
              </a:spcAft>
              <a:defRPr/>
            </a:pPr>
            <a:r>
              <a:rPr lang="en-US" sz="800" b="1" kern="0" dirty="0">
                <a:solidFill>
                  <a:prstClr val="black"/>
                </a:solidFill>
              </a:rPr>
              <a:t>IS: </a:t>
            </a:r>
            <a:r>
              <a:rPr lang="en-US" sz="800" b="1" kern="0" dirty="0" smtClean="0">
                <a:solidFill>
                  <a:prstClr val="black"/>
                </a:solidFill>
              </a:rPr>
              <a:t>46+21</a:t>
            </a:r>
            <a:endParaRPr lang="en-US" sz="800" b="1" kern="0" dirty="0">
              <a:solidFill>
                <a:prstClr val="black"/>
              </a:solidFill>
            </a:endParaRPr>
          </a:p>
        </p:txBody>
      </p:sp>
      <p:sp>
        <p:nvSpPr>
          <p:cNvPr id="33" name="Rounded Rectangle 32"/>
          <p:cNvSpPr/>
          <p:nvPr/>
        </p:nvSpPr>
        <p:spPr>
          <a:xfrm>
            <a:off x="5622080" y="1688477"/>
            <a:ext cx="738069" cy="228600"/>
          </a:xfrm>
          <a:prstGeom prst="roundRect">
            <a:avLst/>
          </a:prstGeom>
          <a:solidFill>
            <a:sysClr val="window" lastClr="FFFFFF"/>
          </a:solidFill>
          <a:ln w="6350" cap="flat" cmpd="sng" algn="ctr">
            <a:solidFill>
              <a:srgbClr val="B1BABF"/>
            </a:solidFill>
            <a:prstDash val="solid"/>
          </a:ln>
          <a:effectLst>
            <a:outerShdw blurRad="50800" dist="38100" dir="5400000" algn="t" rotWithShape="0">
              <a:prstClr val="black">
                <a:alpha val="40000"/>
              </a:prstClr>
            </a:outerShdw>
          </a:effectLst>
        </p:spPr>
        <p:txBody>
          <a:bodyPr rtlCol="0" anchor="ctr"/>
          <a:lstStyle/>
          <a:p>
            <a:pPr algn="ctr" defTabSz="685800" fontAlgn="base">
              <a:spcBef>
                <a:spcPct val="50000"/>
              </a:spcBef>
              <a:spcAft>
                <a:spcPct val="0"/>
              </a:spcAft>
              <a:defRPr/>
            </a:pPr>
            <a:r>
              <a:rPr lang="en-US" sz="800" b="1" kern="0" dirty="0" smtClean="0">
                <a:solidFill>
                  <a:prstClr val="black"/>
                </a:solidFill>
              </a:rPr>
              <a:t>BJ: 31+7</a:t>
            </a:r>
            <a:endParaRPr lang="en-US" sz="800" b="1" kern="0" dirty="0">
              <a:solidFill>
                <a:prstClr val="black"/>
              </a:solidFill>
            </a:endParaRPr>
          </a:p>
        </p:txBody>
      </p:sp>
      <p:sp>
        <p:nvSpPr>
          <p:cNvPr id="34" name="Rounded Rectangle 33"/>
          <p:cNvSpPr/>
          <p:nvPr/>
        </p:nvSpPr>
        <p:spPr>
          <a:xfrm>
            <a:off x="5154857" y="2514623"/>
            <a:ext cx="725596" cy="228600"/>
          </a:xfrm>
          <a:prstGeom prst="roundRect">
            <a:avLst/>
          </a:prstGeom>
          <a:solidFill>
            <a:sysClr val="window" lastClr="FFFFFF"/>
          </a:solidFill>
          <a:ln w="6350" cap="flat" cmpd="sng" algn="ctr">
            <a:solidFill>
              <a:srgbClr val="B1BABF"/>
            </a:solidFill>
            <a:prstDash val="solid"/>
          </a:ln>
          <a:effectLst>
            <a:outerShdw blurRad="50800" dist="38100" dir="5400000" algn="t" rotWithShape="0">
              <a:prstClr val="black">
                <a:alpha val="40000"/>
              </a:prstClr>
            </a:outerShdw>
          </a:effectLst>
        </p:spPr>
        <p:txBody>
          <a:bodyPr rtlCol="0" anchor="ctr"/>
          <a:lstStyle/>
          <a:p>
            <a:pPr algn="ctr" defTabSz="685800" fontAlgn="base">
              <a:spcBef>
                <a:spcPct val="50000"/>
              </a:spcBef>
              <a:spcAft>
                <a:spcPct val="0"/>
              </a:spcAft>
              <a:defRPr/>
            </a:pPr>
            <a:r>
              <a:rPr lang="en-US" sz="800" b="1" kern="0" dirty="0">
                <a:solidFill>
                  <a:prstClr val="black"/>
                </a:solidFill>
              </a:rPr>
              <a:t>PG: </a:t>
            </a:r>
            <a:r>
              <a:rPr lang="en-US" sz="800" b="1" kern="0" dirty="0" smtClean="0">
                <a:solidFill>
                  <a:prstClr val="black"/>
                </a:solidFill>
              </a:rPr>
              <a:t>116+5</a:t>
            </a:r>
            <a:endParaRPr lang="en-US" sz="800" b="1" kern="0" dirty="0">
              <a:solidFill>
                <a:prstClr val="black"/>
              </a:solidFill>
            </a:endParaRPr>
          </a:p>
        </p:txBody>
      </p:sp>
      <p:sp>
        <p:nvSpPr>
          <p:cNvPr id="35" name="Rounded Rectangle 34"/>
          <p:cNvSpPr/>
          <p:nvPr/>
        </p:nvSpPr>
        <p:spPr>
          <a:xfrm>
            <a:off x="3890289" y="2743223"/>
            <a:ext cx="662192" cy="228600"/>
          </a:xfrm>
          <a:prstGeom prst="roundRect">
            <a:avLst/>
          </a:prstGeom>
          <a:solidFill>
            <a:sysClr val="window" lastClr="FFFFFF"/>
          </a:solidFill>
          <a:ln w="6350" cap="flat" cmpd="sng" algn="ctr">
            <a:solidFill>
              <a:srgbClr val="B1BABF"/>
            </a:solidFill>
            <a:prstDash val="solid"/>
          </a:ln>
          <a:effectLst>
            <a:outerShdw blurRad="50800" dist="38100" dir="5400000" algn="t" rotWithShape="0">
              <a:prstClr val="black">
                <a:alpha val="40000"/>
              </a:prstClr>
            </a:outerShdw>
          </a:effectLst>
        </p:spPr>
        <p:txBody>
          <a:bodyPr rtlCol="0" anchor="ctr"/>
          <a:lstStyle/>
          <a:p>
            <a:pPr algn="ctr" defTabSz="685800" fontAlgn="base">
              <a:spcBef>
                <a:spcPct val="50000"/>
              </a:spcBef>
              <a:spcAft>
                <a:spcPct val="0"/>
              </a:spcAft>
              <a:defRPr/>
            </a:pPr>
            <a:r>
              <a:rPr lang="en-US" sz="800" b="1" kern="0" dirty="0" smtClean="0">
                <a:solidFill>
                  <a:prstClr val="black"/>
                </a:solidFill>
              </a:rPr>
              <a:t>BA: 46+1</a:t>
            </a:r>
            <a:endParaRPr lang="en-US" sz="800" b="1" kern="0" dirty="0">
              <a:solidFill>
                <a:prstClr val="black"/>
              </a:solidFill>
            </a:endParaRPr>
          </a:p>
        </p:txBody>
      </p:sp>
      <p:sp>
        <p:nvSpPr>
          <p:cNvPr id="37" name="AutoShape 2"/>
          <p:cNvSpPr>
            <a:spLocks noChangeArrowheads="1"/>
          </p:cNvSpPr>
          <p:nvPr/>
        </p:nvSpPr>
        <p:spPr bwMode="auto">
          <a:xfrm>
            <a:off x="172120" y="495981"/>
            <a:ext cx="6842763" cy="4094939"/>
          </a:xfrm>
          <a:prstGeom prst="roundRect">
            <a:avLst>
              <a:gd name="adj" fmla="val 4347"/>
            </a:avLst>
          </a:prstGeom>
          <a:noFill/>
          <a:ln w="19050" algn="ctr">
            <a:solidFill>
              <a:schemeClr val="tx1">
                <a:alpha val="60000"/>
              </a:schemeClr>
            </a:solidFill>
            <a:round/>
            <a:headEnd/>
            <a:tailEnd/>
          </a:ln>
          <a:effectLst/>
        </p:spPr>
        <p:txBody>
          <a:bodyPr wrap="none" anchor="ctr"/>
          <a:lstStyle/>
          <a:p>
            <a:pPr defTabSz="685800" fontAlgn="base">
              <a:spcBef>
                <a:spcPct val="50000"/>
              </a:spcBef>
              <a:spcAft>
                <a:spcPct val="0"/>
              </a:spcAft>
              <a:defRPr/>
            </a:pPr>
            <a:endParaRPr lang="en-US" kern="0" dirty="0">
              <a:solidFill>
                <a:prstClr val="black"/>
              </a:solidFill>
              <a:latin typeface="Verdana" pitchFamily="34" charset="0"/>
              <a:cs typeface="Arial" charset="0"/>
            </a:endParaRPr>
          </a:p>
        </p:txBody>
      </p:sp>
      <p:sp>
        <p:nvSpPr>
          <p:cNvPr id="38" name="Rounded Rectangle 37"/>
          <p:cNvSpPr/>
          <p:nvPr/>
        </p:nvSpPr>
        <p:spPr>
          <a:xfrm>
            <a:off x="1521761" y="1923841"/>
            <a:ext cx="661730" cy="228600"/>
          </a:xfrm>
          <a:prstGeom prst="roundRect">
            <a:avLst/>
          </a:prstGeom>
          <a:solidFill>
            <a:sysClr val="window" lastClr="FFFFFF"/>
          </a:solidFill>
          <a:ln w="6350" cap="flat" cmpd="sng" algn="ctr">
            <a:solidFill>
              <a:srgbClr val="B1BABF"/>
            </a:solidFill>
            <a:prstDash val="solid"/>
          </a:ln>
          <a:effectLst>
            <a:outerShdw blurRad="50800" dist="38100" dir="5400000" algn="t" rotWithShape="0">
              <a:prstClr val="black">
                <a:alpha val="40000"/>
              </a:prstClr>
            </a:outerShdw>
          </a:effectLst>
        </p:spPr>
        <p:txBody>
          <a:bodyPr rtlCol="0" anchor="ctr"/>
          <a:lstStyle/>
          <a:p>
            <a:pPr algn="ctr" defTabSz="685800" fontAlgn="base">
              <a:spcBef>
                <a:spcPct val="50000"/>
              </a:spcBef>
              <a:spcAft>
                <a:spcPct val="0"/>
              </a:spcAft>
              <a:defRPr/>
            </a:pPr>
            <a:r>
              <a:rPr lang="en-US" sz="800" b="1" kern="0" dirty="0">
                <a:solidFill>
                  <a:prstClr val="black"/>
                </a:solidFill>
              </a:rPr>
              <a:t>AZ: </a:t>
            </a:r>
            <a:r>
              <a:rPr lang="en-US" sz="800" b="1" kern="0" dirty="0" smtClean="0">
                <a:solidFill>
                  <a:prstClr val="black"/>
                </a:solidFill>
              </a:rPr>
              <a:t>53+1</a:t>
            </a:r>
            <a:endParaRPr lang="en-US" sz="800" b="1" kern="0" dirty="0">
              <a:solidFill>
                <a:prstClr val="black"/>
              </a:solidFill>
            </a:endParaRPr>
          </a:p>
        </p:txBody>
      </p:sp>
      <p:sp>
        <p:nvSpPr>
          <p:cNvPr id="40" name="Rounded Rectangle 39"/>
          <p:cNvSpPr/>
          <p:nvPr/>
        </p:nvSpPr>
        <p:spPr>
          <a:xfrm>
            <a:off x="284053" y="1287502"/>
            <a:ext cx="703527" cy="228600"/>
          </a:xfrm>
          <a:prstGeom prst="roundRect">
            <a:avLst/>
          </a:prstGeom>
          <a:solidFill>
            <a:sysClr val="window" lastClr="FFFFFF"/>
          </a:solidFill>
          <a:ln w="6350" cap="flat" cmpd="sng" algn="ctr">
            <a:solidFill>
              <a:srgbClr val="B1BABF"/>
            </a:solidFill>
            <a:prstDash val="solid"/>
          </a:ln>
          <a:effectLst>
            <a:outerShdw blurRad="50800" dist="38100" dir="5400000" algn="t" rotWithShape="0">
              <a:prstClr val="black">
                <a:alpha val="40000"/>
              </a:prstClr>
            </a:outerShdw>
          </a:effectLst>
        </p:spPr>
        <p:txBody>
          <a:bodyPr rtlCol="0" anchor="ctr"/>
          <a:lstStyle/>
          <a:p>
            <a:pPr algn="ctr" defTabSz="685800" fontAlgn="base">
              <a:spcBef>
                <a:spcPct val="50000"/>
              </a:spcBef>
              <a:spcAft>
                <a:spcPct val="0"/>
              </a:spcAft>
              <a:defRPr/>
            </a:pPr>
            <a:r>
              <a:rPr lang="en-US" sz="800" b="1" kern="0" dirty="0">
                <a:solidFill>
                  <a:prstClr val="black"/>
                </a:solidFill>
              </a:rPr>
              <a:t>OR: </a:t>
            </a:r>
            <a:r>
              <a:rPr lang="en-US" sz="800" b="1" kern="0" dirty="0" smtClean="0">
                <a:solidFill>
                  <a:prstClr val="black"/>
                </a:solidFill>
              </a:rPr>
              <a:t>88+1</a:t>
            </a:r>
            <a:endParaRPr lang="en-US" sz="800" b="1" kern="0" dirty="0">
              <a:solidFill>
                <a:prstClr val="black"/>
              </a:solidFill>
            </a:endParaRPr>
          </a:p>
        </p:txBody>
      </p:sp>
      <p:sp>
        <p:nvSpPr>
          <p:cNvPr id="41" name="Rounded Rectangle 40"/>
          <p:cNvSpPr/>
          <p:nvPr/>
        </p:nvSpPr>
        <p:spPr>
          <a:xfrm>
            <a:off x="283979" y="2183864"/>
            <a:ext cx="711810" cy="228600"/>
          </a:xfrm>
          <a:prstGeom prst="roundRect">
            <a:avLst/>
          </a:prstGeom>
          <a:solidFill>
            <a:sysClr val="window" lastClr="FFFFFF"/>
          </a:solidFill>
          <a:ln w="6350" cap="flat" cmpd="sng" algn="ctr">
            <a:solidFill>
              <a:srgbClr val="B1BABF"/>
            </a:solidFill>
            <a:prstDash val="solid"/>
          </a:ln>
          <a:effectLst>
            <a:outerShdw blurRad="50800" dist="38100" dir="5400000" algn="t" rotWithShape="0">
              <a:prstClr val="black">
                <a:alpha val="40000"/>
              </a:prstClr>
            </a:outerShdw>
          </a:effectLst>
        </p:spPr>
        <p:txBody>
          <a:bodyPr rtlCol="0" anchor="ctr"/>
          <a:lstStyle/>
          <a:p>
            <a:pPr algn="ctr" defTabSz="685800" fontAlgn="base">
              <a:spcBef>
                <a:spcPct val="50000"/>
              </a:spcBef>
              <a:spcAft>
                <a:spcPct val="0"/>
              </a:spcAft>
              <a:defRPr/>
            </a:pPr>
            <a:r>
              <a:rPr lang="en-US" sz="800" b="1" kern="0" dirty="0" smtClean="0">
                <a:solidFill>
                  <a:prstClr val="black"/>
                </a:solidFill>
              </a:rPr>
              <a:t>SC/SJ/SD: 59</a:t>
            </a:r>
            <a:endParaRPr lang="en-US" sz="800" b="1" kern="0" dirty="0">
              <a:solidFill>
                <a:prstClr val="black"/>
              </a:solidFill>
            </a:endParaRPr>
          </a:p>
        </p:txBody>
      </p:sp>
      <p:cxnSp>
        <p:nvCxnSpPr>
          <p:cNvPr id="42" name="Straight Connector 41"/>
          <p:cNvCxnSpPr/>
          <p:nvPr/>
        </p:nvCxnSpPr>
        <p:spPr>
          <a:xfrm flipH="1" flipV="1">
            <a:off x="892794" y="1967109"/>
            <a:ext cx="189572" cy="104284"/>
          </a:xfrm>
          <a:prstGeom prst="line">
            <a:avLst/>
          </a:prstGeom>
          <a:noFill/>
          <a:ln w="12700" cap="flat" cmpd="sng" algn="ctr">
            <a:solidFill>
              <a:srgbClr val="333333"/>
            </a:solidFill>
            <a:prstDash val="solid"/>
          </a:ln>
          <a:effectLst/>
        </p:spPr>
      </p:cxnSp>
      <p:sp>
        <p:nvSpPr>
          <p:cNvPr id="43" name="Oval 42"/>
          <p:cNvSpPr/>
          <p:nvPr/>
        </p:nvSpPr>
        <p:spPr>
          <a:xfrm>
            <a:off x="1148041" y="2025673"/>
            <a:ext cx="91440" cy="91440"/>
          </a:xfrm>
          <a:prstGeom prst="ellipse">
            <a:avLst/>
          </a:prstGeom>
          <a:solidFill>
            <a:sysClr val="window" lastClr="FFFFFF"/>
          </a:solidFill>
          <a:ln w="9525" cap="flat" cmpd="sng" algn="ctr">
            <a:noFill/>
            <a:prstDash val="solid"/>
          </a:ln>
          <a:effectLst/>
          <a:scene3d>
            <a:camera prst="orthographicFront"/>
            <a:lightRig rig="threePt" dir="t"/>
          </a:scene3d>
          <a:sp3d>
            <a:bevelT/>
          </a:sp3d>
        </p:spPr>
        <p:txBody>
          <a:bodyPr rtlCol="0" anchor="ctr"/>
          <a:lstStyle/>
          <a:p>
            <a:pPr algn="ctr" defTabSz="685800" fontAlgn="base">
              <a:spcBef>
                <a:spcPct val="50000"/>
              </a:spcBef>
              <a:spcAft>
                <a:spcPct val="0"/>
              </a:spcAft>
              <a:defRPr/>
            </a:pPr>
            <a:endParaRPr lang="en-US" kern="0" dirty="0">
              <a:solidFill>
                <a:srgbClr val="FF0000"/>
              </a:solidFill>
            </a:endParaRPr>
          </a:p>
        </p:txBody>
      </p:sp>
      <p:sp>
        <p:nvSpPr>
          <p:cNvPr id="44" name="Oval 43"/>
          <p:cNvSpPr/>
          <p:nvPr/>
        </p:nvSpPr>
        <p:spPr>
          <a:xfrm>
            <a:off x="1147483" y="2157140"/>
            <a:ext cx="91440" cy="91440"/>
          </a:xfrm>
          <a:prstGeom prst="ellipse">
            <a:avLst/>
          </a:prstGeom>
          <a:solidFill>
            <a:sysClr val="window" lastClr="FFFFFF"/>
          </a:solidFill>
          <a:ln w="9525" cap="flat" cmpd="sng" algn="ctr">
            <a:noFill/>
            <a:prstDash val="solid"/>
          </a:ln>
          <a:effectLst/>
          <a:scene3d>
            <a:camera prst="orthographicFront"/>
            <a:lightRig rig="threePt" dir="t"/>
          </a:scene3d>
          <a:sp3d>
            <a:bevelT/>
          </a:sp3d>
        </p:spPr>
        <p:txBody>
          <a:bodyPr rtlCol="0" anchor="ctr"/>
          <a:lstStyle/>
          <a:p>
            <a:pPr algn="ctr" defTabSz="685800" fontAlgn="base">
              <a:spcBef>
                <a:spcPct val="50000"/>
              </a:spcBef>
              <a:spcAft>
                <a:spcPct val="0"/>
              </a:spcAft>
              <a:defRPr/>
            </a:pPr>
            <a:endParaRPr lang="en-US" kern="0" dirty="0">
              <a:solidFill>
                <a:srgbClr val="FF0000"/>
              </a:solidFill>
            </a:endParaRPr>
          </a:p>
        </p:txBody>
      </p:sp>
      <p:sp>
        <p:nvSpPr>
          <p:cNvPr id="45" name="Oval 44"/>
          <p:cNvSpPr/>
          <p:nvPr/>
        </p:nvSpPr>
        <p:spPr>
          <a:xfrm>
            <a:off x="1325143" y="2233340"/>
            <a:ext cx="91440" cy="91440"/>
          </a:xfrm>
          <a:prstGeom prst="ellipse">
            <a:avLst/>
          </a:prstGeom>
          <a:solidFill>
            <a:sysClr val="window" lastClr="FFFFFF"/>
          </a:solidFill>
          <a:ln w="9525" cap="flat" cmpd="sng" algn="ctr">
            <a:noFill/>
            <a:prstDash val="solid"/>
          </a:ln>
          <a:effectLst/>
          <a:scene3d>
            <a:camera prst="orthographicFront"/>
            <a:lightRig rig="threePt" dir="t"/>
          </a:scene3d>
          <a:sp3d>
            <a:bevelT/>
          </a:sp3d>
        </p:spPr>
        <p:txBody>
          <a:bodyPr rtlCol="0" anchor="ctr"/>
          <a:lstStyle/>
          <a:p>
            <a:pPr algn="ctr" defTabSz="685800" fontAlgn="base">
              <a:spcBef>
                <a:spcPct val="50000"/>
              </a:spcBef>
              <a:spcAft>
                <a:spcPct val="0"/>
              </a:spcAft>
              <a:defRPr/>
            </a:pPr>
            <a:endParaRPr lang="en-US" kern="0" dirty="0">
              <a:solidFill>
                <a:srgbClr val="FF0000"/>
              </a:solidFill>
            </a:endParaRPr>
          </a:p>
        </p:txBody>
      </p:sp>
      <p:cxnSp>
        <p:nvCxnSpPr>
          <p:cNvPr id="47" name="Straight Connector 46"/>
          <p:cNvCxnSpPr/>
          <p:nvPr/>
        </p:nvCxnSpPr>
        <p:spPr>
          <a:xfrm flipH="1">
            <a:off x="1014196" y="2216359"/>
            <a:ext cx="134774" cy="45987"/>
          </a:xfrm>
          <a:prstGeom prst="line">
            <a:avLst/>
          </a:prstGeom>
          <a:noFill/>
          <a:ln w="12700" cap="flat" cmpd="sng" algn="ctr">
            <a:solidFill>
              <a:srgbClr val="333333"/>
            </a:solidFill>
            <a:prstDash val="solid"/>
          </a:ln>
          <a:effectLst/>
        </p:spPr>
      </p:cxnSp>
      <p:cxnSp>
        <p:nvCxnSpPr>
          <p:cNvPr id="48" name="Straight Connector 47"/>
          <p:cNvCxnSpPr>
            <a:stCxn id="45" idx="7"/>
          </p:cNvCxnSpPr>
          <p:nvPr/>
        </p:nvCxnSpPr>
        <p:spPr>
          <a:xfrm flipV="1">
            <a:off x="1403192" y="2187619"/>
            <a:ext cx="205063" cy="59112"/>
          </a:xfrm>
          <a:prstGeom prst="line">
            <a:avLst/>
          </a:prstGeom>
          <a:noFill/>
          <a:ln w="12700" cap="flat" cmpd="sng" algn="ctr">
            <a:solidFill>
              <a:srgbClr val="333333"/>
            </a:solidFill>
            <a:prstDash val="solid"/>
          </a:ln>
          <a:effectLst/>
        </p:spPr>
      </p:cxnSp>
      <p:sp>
        <p:nvSpPr>
          <p:cNvPr id="50" name="Oval 49"/>
          <p:cNvSpPr/>
          <p:nvPr/>
        </p:nvSpPr>
        <p:spPr>
          <a:xfrm>
            <a:off x="1254163" y="2141899"/>
            <a:ext cx="91440" cy="91440"/>
          </a:xfrm>
          <a:prstGeom prst="ellipse">
            <a:avLst/>
          </a:prstGeom>
          <a:solidFill>
            <a:sysClr val="window" lastClr="FFFFFF"/>
          </a:solidFill>
          <a:ln w="9525" cap="flat" cmpd="sng" algn="ctr">
            <a:noFill/>
            <a:prstDash val="solid"/>
          </a:ln>
          <a:effectLst/>
          <a:scene3d>
            <a:camera prst="orthographicFront"/>
            <a:lightRig rig="threePt" dir="t"/>
          </a:scene3d>
          <a:sp3d>
            <a:bevelT/>
          </a:sp3d>
        </p:spPr>
        <p:txBody>
          <a:bodyPr rtlCol="0" anchor="ctr"/>
          <a:lstStyle/>
          <a:p>
            <a:pPr algn="ctr" defTabSz="685800" fontAlgn="base">
              <a:spcBef>
                <a:spcPct val="50000"/>
              </a:spcBef>
              <a:spcAft>
                <a:spcPct val="0"/>
              </a:spcAft>
              <a:defRPr/>
            </a:pPr>
            <a:endParaRPr lang="en-US" kern="0" dirty="0">
              <a:solidFill>
                <a:srgbClr val="FF0000"/>
              </a:solidFill>
            </a:endParaRPr>
          </a:p>
        </p:txBody>
      </p:sp>
      <p:cxnSp>
        <p:nvCxnSpPr>
          <p:cNvPr id="51" name="Straight Connector 50"/>
          <p:cNvCxnSpPr/>
          <p:nvPr/>
        </p:nvCxnSpPr>
        <p:spPr>
          <a:xfrm flipH="1">
            <a:off x="887404" y="2224284"/>
            <a:ext cx="399438" cy="390450"/>
          </a:xfrm>
          <a:prstGeom prst="line">
            <a:avLst/>
          </a:prstGeom>
          <a:noFill/>
          <a:ln w="12700" cap="flat" cmpd="sng" algn="ctr">
            <a:solidFill>
              <a:srgbClr val="333333"/>
            </a:solidFill>
            <a:prstDash val="solid"/>
          </a:ln>
          <a:effectLst/>
        </p:spPr>
      </p:cxnSp>
      <p:sp>
        <p:nvSpPr>
          <p:cNvPr id="53" name="Rounded Rectangle 52"/>
          <p:cNvSpPr/>
          <p:nvPr/>
        </p:nvSpPr>
        <p:spPr>
          <a:xfrm>
            <a:off x="396617" y="2614734"/>
            <a:ext cx="642626" cy="228600"/>
          </a:xfrm>
          <a:prstGeom prst="roundRect">
            <a:avLst/>
          </a:prstGeom>
          <a:solidFill>
            <a:sysClr val="window" lastClr="FFFFFF"/>
          </a:solidFill>
          <a:ln w="6350" cap="flat" cmpd="sng" algn="ctr">
            <a:solidFill>
              <a:srgbClr val="B1BABF"/>
            </a:solidFill>
            <a:prstDash val="solid"/>
          </a:ln>
          <a:effectLst>
            <a:outerShdw blurRad="50800" dist="38100" dir="5400000" algn="t" rotWithShape="0">
              <a:prstClr val="black">
                <a:alpha val="40000"/>
              </a:prstClr>
            </a:outerShdw>
          </a:effectLst>
        </p:spPr>
        <p:txBody>
          <a:bodyPr rtlCol="0" anchor="ctr"/>
          <a:lstStyle/>
          <a:p>
            <a:pPr algn="ctr" defTabSz="685800" fontAlgn="base">
              <a:spcBef>
                <a:spcPct val="50000"/>
              </a:spcBef>
              <a:spcAft>
                <a:spcPct val="0"/>
              </a:spcAft>
              <a:defRPr/>
            </a:pPr>
            <a:r>
              <a:rPr lang="en-US" sz="800" b="1" kern="0" dirty="0">
                <a:solidFill>
                  <a:prstClr val="black"/>
                </a:solidFill>
              </a:rPr>
              <a:t>FM: </a:t>
            </a:r>
            <a:r>
              <a:rPr lang="en-US" sz="800" b="1" kern="0" dirty="0" smtClean="0">
                <a:solidFill>
                  <a:prstClr val="black"/>
                </a:solidFill>
              </a:rPr>
              <a:t>23+1</a:t>
            </a:r>
            <a:endParaRPr lang="en-US" sz="800" b="1" kern="0" dirty="0">
              <a:solidFill>
                <a:prstClr val="black"/>
              </a:solidFill>
            </a:endParaRPr>
          </a:p>
        </p:txBody>
      </p:sp>
      <p:sp>
        <p:nvSpPr>
          <p:cNvPr id="61" name="Rounded Rectangle 60"/>
          <p:cNvSpPr/>
          <p:nvPr/>
        </p:nvSpPr>
        <p:spPr>
          <a:xfrm>
            <a:off x="1424248" y="2616693"/>
            <a:ext cx="705887" cy="228600"/>
          </a:xfrm>
          <a:prstGeom prst="roundRect">
            <a:avLst/>
          </a:prstGeom>
          <a:solidFill>
            <a:sysClr val="window" lastClr="FFFFFF"/>
          </a:solidFill>
          <a:ln w="6350" cap="flat" cmpd="sng" algn="ctr">
            <a:solidFill>
              <a:srgbClr val="B1BABF"/>
            </a:solidFill>
            <a:prstDash val="solid"/>
          </a:ln>
          <a:effectLst>
            <a:outerShdw blurRad="50800" dist="38100" dir="5400000" algn="t" rotWithShape="0">
              <a:prstClr val="black">
                <a:alpha val="40000"/>
              </a:prstClr>
            </a:outerShdw>
          </a:effectLst>
        </p:spPr>
        <p:txBody>
          <a:bodyPr rtlCol="0" anchor="ctr"/>
          <a:lstStyle/>
          <a:p>
            <a:pPr algn="ctr" defTabSz="685800" fontAlgn="base">
              <a:spcBef>
                <a:spcPct val="50000"/>
              </a:spcBef>
              <a:spcAft>
                <a:spcPct val="0"/>
              </a:spcAft>
              <a:defRPr/>
            </a:pPr>
            <a:r>
              <a:rPr lang="en-US" sz="800" b="1" kern="0" dirty="0">
                <a:solidFill>
                  <a:prstClr val="black"/>
                </a:solidFill>
              </a:rPr>
              <a:t>CR: </a:t>
            </a:r>
            <a:r>
              <a:rPr lang="en-US" sz="800" b="1" kern="0" dirty="0" smtClean="0">
                <a:solidFill>
                  <a:prstClr val="black"/>
                </a:solidFill>
              </a:rPr>
              <a:t>23+6</a:t>
            </a:r>
            <a:endParaRPr lang="en-US" sz="800" b="1" kern="0" dirty="0">
              <a:solidFill>
                <a:prstClr val="black"/>
              </a:solidFill>
            </a:endParaRPr>
          </a:p>
        </p:txBody>
      </p:sp>
      <p:sp>
        <p:nvSpPr>
          <p:cNvPr id="63" name="TextBox 62"/>
          <p:cNvSpPr txBox="1"/>
          <p:nvPr/>
        </p:nvSpPr>
        <p:spPr>
          <a:xfrm>
            <a:off x="7091315" y="495981"/>
            <a:ext cx="1982481" cy="2185214"/>
          </a:xfrm>
          <a:prstGeom prst="rect">
            <a:avLst/>
          </a:prstGeom>
          <a:noFill/>
        </p:spPr>
        <p:txBody>
          <a:bodyPr vert="horz" wrap="square" lIns="0" tIns="0" rIns="0" bIns="0" rtlCol="0">
            <a:spAutoFit/>
          </a:bodyPr>
          <a:lstStyle/>
          <a:p>
            <a:pPr defTabSz="457189">
              <a:spcAft>
                <a:spcPts val="600"/>
              </a:spcAft>
            </a:pPr>
            <a:r>
              <a:rPr lang="en-US" sz="1600" b="1" dirty="0">
                <a:solidFill>
                  <a:prstClr val="black"/>
                </a:solidFill>
              </a:rPr>
              <a:t>Our People</a:t>
            </a:r>
          </a:p>
          <a:p>
            <a:pPr marL="171446" indent="-171446" defTabSz="457189">
              <a:spcAft>
                <a:spcPts val="600"/>
              </a:spcAft>
              <a:buFont typeface="Wingdings" panose="05000000000000000000" pitchFamily="2" charset="2"/>
              <a:buChar char="§"/>
            </a:pPr>
            <a:r>
              <a:rPr lang="en-US" sz="1200" dirty="0" smtClean="0">
                <a:solidFill>
                  <a:prstClr val="black"/>
                </a:solidFill>
              </a:rPr>
              <a:t>631 employees + 80 students &amp; ICE</a:t>
            </a:r>
          </a:p>
          <a:p>
            <a:pPr marL="398463" lvl="1" indent="-169863" defTabSz="457189">
              <a:spcAft>
                <a:spcPts val="600"/>
              </a:spcAft>
              <a:buFont typeface="Wingdings" panose="05000000000000000000" pitchFamily="2" charset="2"/>
              <a:buChar char="§"/>
            </a:pPr>
            <a:r>
              <a:rPr lang="en-US" sz="1200" dirty="0" smtClean="0">
                <a:solidFill>
                  <a:prstClr val="black"/>
                </a:solidFill>
              </a:rPr>
              <a:t>PES IT: 559+63</a:t>
            </a:r>
          </a:p>
          <a:p>
            <a:pPr marL="398463" lvl="1" indent="-169863" defTabSz="457189">
              <a:spcAft>
                <a:spcPts val="600"/>
              </a:spcAft>
              <a:buFont typeface="Wingdings" panose="05000000000000000000" pitchFamily="2" charset="2"/>
              <a:buChar char="§"/>
            </a:pPr>
            <a:r>
              <a:rPr lang="en-US" sz="1200" dirty="0" smtClean="0">
                <a:solidFill>
                  <a:prstClr val="black"/>
                </a:solidFill>
              </a:rPr>
              <a:t>DTG : 41+5</a:t>
            </a:r>
          </a:p>
          <a:p>
            <a:pPr marL="398463" lvl="1" indent="-169863" defTabSz="457189">
              <a:spcAft>
                <a:spcPts val="600"/>
              </a:spcAft>
              <a:buFont typeface="Wingdings" panose="05000000000000000000" pitchFamily="2" charset="2"/>
              <a:buChar char="§"/>
            </a:pPr>
            <a:r>
              <a:rPr lang="en-US" sz="1200" dirty="0" smtClean="0">
                <a:solidFill>
                  <a:prstClr val="black"/>
                </a:solidFill>
              </a:rPr>
              <a:t>CQN IT: 31+12</a:t>
            </a:r>
          </a:p>
          <a:p>
            <a:pPr marL="171446" indent="-171446" defTabSz="457189">
              <a:spcAft>
                <a:spcPts val="600"/>
              </a:spcAft>
              <a:buFont typeface="Wingdings" panose="05000000000000000000" pitchFamily="2" charset="2"/>
              <a:buChar char="§"/>
            </a:pPr>
            <a:r>
              <a:rPr lang="en-US" sz="1200" dirty="0" smtClean="0">
                <a:solidFill>
                  <a:prstClr val="black"/>
                </a:solidFill>
              </a:rPr>
              <a:t>9 countries and 16 </a:t>
            </a:r>
            <a:r>
              <a:rPr lang="en-US" sz="1200" dirty="0">
                <a:solidFill>
                  <a:prstClr val="black"/>
                </a:solidFill>
              </a:rPr>
              <a:t>sites</a:t>
            </a:r>
          </a:p>
          <a:p>
            <a:pPr marL="171446" indent="-171446" defTabSz="457189">
              <a:spcAft>
                <a:spcPts val="600"/>
              </a:spcAft>
              <a:buFont typeface="Wingdings" panose="05000000000000000000" pitchFamily="2" charset="2"/>
              <a:buChar char="§"/>
            </a:pPr>
            <a:r>
              <a:rPr lang="en-US" sz="1200" dirty="0" smtClean="0">
                <a:solidFill>
                  <a:prstClr val="black"/>
                </a:solidFill>
              </a:rPr>
              <a:t>Over 50% are software engineers or </a:t>
            </a:r>
            <a:r>
              <a:rPr lang="en-US" sz="1200" dirty="0" smtClean="0">
                <a:solidFill>
                  <a:prstClr val="black"/>
                </a:solidFill>
              </a:rPr>
              <a:t>developers</a:t>
            </a:r>
            <a:endParaRPr lang="en-US" sz="1200" dirty="0" smtClean="0">
              <a:solidFill>
                <a:prstClr val="black"/>
              </a:solidFill>
            </a:endParaRPr>
          </a:p>
        </p:txBody>
      </p:sp>
      <p:sp>
        <p:nvSpPr>
          <p:cNvPr id="55" name="Oval 54"/>
          <p:cNvSpPr/>
          <p:nvPr/>
        </p:nvSpPr>
        <p:spPr>
          <a:xfrm>
            <a:off x="1215460" y="2306799"/>
            <a:ext cx="91440" cy="91440"/>
          </a:xfrm>
          <a:prstGeom prst="ellipse">
            <a:avLst/>
          </a:prstGeom>
          <a:solidFill>
            <a:sysClr val="window" lastClr="FFFFFF"/>
          </a:solidFill>
          <a:ln w="9525" cap="flat" cmpd="sng" algn="ctr">
            <a:noFill/>
            <a:prstDash val="solid"/>
          </a:ln>
          <a:effectLst/>
          <a:scene3d>
            <a:camera prst="orthographicFront"/>
            <a:lightRig rig="threePt" dir="t"/>
          </a:scene3d>
          <a:sp3d>
            <a:bevelT/>
          </a:sp3d>
        </p:spPr>
        <p:txBody>
          <a:bodyPr rtlCol="0" anchor="ctr"/>
          <a:lstStyle/>
          <a:p>
            <a:pPr algn="ctr" defTabSz="685800" fontAlgn="base">
              <a:spcBef>
                <a:spcPct val="50000"/>
              </a:spcBef>
              <a:spcAft>
                <a:spcPct val="0"/>
              </a:spcAft>
              <a:defRPr/>
            </a:pPr>
            <a:endParaRPr lang="en-US" kern="0" dirty="0">
              <a:solidFill>
                <a:srgbClr val="FF0000"/>
              </a:solidFill>
            </a:endParaRP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5</a:t>
            </a:fld>
            <a:endParaRPr lang="en-US" dirty="0">
              <a:solidFill>
                <a:prstClr val="white"/>
              </a:solidFill>
            </a:endParaRPr>
          </a:p>
        </p:txBody>
      </p:sp>
      <p:sp>
        <p:nvSpPr>
          <p:cNvPr id="28" name="Rounded Rectangle 27"/>
          <p:cNvSpPr/>
          <p:nvPr/>
        </p:nvSpPr>
        <p:spPr>
          <a:xfrm>
            <a:off x="2035708" y="1341028"/>
            <a:ext cx="661730" cy="228600"/>
          </a:xfrm>
          <a:prstGeom prst="roundRect">
            <a:avLst/>
          </a:prstGeom>
          <a:solidFill>
            <a:sysClr val="window" lastClr="FFFFFF"/>
          </a:solidFill>
          <a:ln w="6350" cap="flat" cmpd="sng" algn="ctr">
            <a:solidFill>
              <a:srgbClr val="B1BABF"/>
            </a:solidFill>
            <a:prstDash val="solid"/>
          </a:ln>
          <a:effectLst>
            <a:outerShdw blurRad="50800" dist="38100" dir="5400000" algn="t" rotWithShape="0">
              <a:prstClr val="black">
                <a:alpha val="40000"/>
              </a:prstClr>
            </a:outerShdw>
          </a:effectLst>
        </p:spPr>
        <p:txBody>
          <a:bodyPr rtlCol="0" anchor="ctr"/>
          <a:lstStyle/>
          <a:p>
            <a:pPr algn="ctr" defTabSz="685800" fontAlgn="base">
              <a:spcBef>
                <a:spcPct val="50000"/>
              </a:spcBef>
              <a:spcAft>
                <a:spcPct val="0"/>
              </a:spcAft>
              <a:defRPr/>
            </a:pPr>
            <a:r>
              <a:rPr lang="en-US" sz="800" b="1" kern="0" dirty="0" smtClean="0">
                <a:solidFill>
                  <a:prstClr val="black"/>
                </a:solidFill>
              </a:rPr>
              <a:t>CA: 3+1</a:t>
            </a:r>
            <a:endParaRPr lang="en-US" sz="800" b="1" kern="0" dirty="0">
              <a:solidFill>
                <a:prstClr val="black"/>
              </a:solidFill>
            </a:endParaRPr>
          </a:p>
        </p:txBody>
      </p:sp>
      <p:sp>
        <p:nvSpPr>
          <p:cNvPr id="39" name="Rounded Rectangle 38"/>
          <p:cNvSpPr/>
          <p:nvPr/>
        </p:nvSpPr>
        <p:spPr>
          <a:xfrm>
            <a:off x="1491464" y="2821591"/>
            <a:ext cx="699679" cy="228600"/>
          </a:xfrm>
          <a:prstGeom prst="roundRect">
            <a:avLst/>
          </a:prstGeom>
          <a:solidFill>
            <a:srgbClr val="FFFF00"/>
          </a:solidFill>
          <a:ln w="6350" cap="flat" cmpd="sng" algn="ctr">
            <a:solidFill>
              <a:srgbClr val="B1BABF"/>
            </a:solidFill>
            <a:prstDash val="solid"/>
          </a:ln>
          <a:effectLst>
            <a:outerShdw blurRad="50800" dist="38100" dir="5400000" algn="t" rotWithShape="0">
              <a:prstClr val="black">
                <a:alpha val="40000"/>
              </a:prstClr>
            </a:outerShdw>
          </a:effectLst>
        </p:spPr>
        <p:txBody>
          <a:bodyPr rtlCol="0" anchor="ctr"/>
          <a:lstStyle/>
          <a:p>
            <a:pPr algn="ctr" defTabSz="685800" fontAlgn="base">
              <a:spcBef>
                <a:spcPct val="50000"/>
              </a:spcBef>
              <a:spcAft>
                <a:spcPct val="0"/>
              </a:spcAft>
              <a:defRPr/>
            </a:pPr>
            <a:r>
              <a:rPr lang="en-US" sz="800" b="1" kern="0" dirty="0">
                <a:solidFill>
                  <a:prstClr val="black"/>
                </a:solidFill>
              </a:rPr>
              <a:t>CR: </a:t>
            </a:r>
            <a:r>
              <a:rPr lang="en-US" sz="800" b="1" kern="0" dirty="0" smtClean="0">
                <a:solidFill>
                  <a:prstClr val="black"/>
                </a:solidFill>
              </a:rPr>
              <a:t>17+12</a:t>
            </a:r>
            <a:endParaRPr lang="en-US" sz="800" b="1" kern="0" dirty="0">
              <a:solidFill>
                <a:prstClr val="black"/>
              </a:solidFill>
            </a:endParaRPr>
          </a:p>
        </p:txBody>
      </p:sp>
      <p:sp>
        <p:nvSpPr>
          <p:cNvPr id="46" name="Rounded Rectangle 45"/>
          <p:cNvSpPr/>
          <p:nvPr/>
        </p:nvSpPr>
        <p:spPr>
          <a:xfrm>
            <a:off x="3522955" y="2210480"/>
            <a:ext cx="698430" cy="228600"/>
          </a:xfrm>
          <a:prstGeom prst="roundRect">
            <a:avLst/>
          </a:prstGeom>
          <a:solidFill>
            <a:srgbClr val="92D050"/>
          </a:solidFill>
          <a:ln w="6350" cap="flat" cmpd="sng" algn="ctr">
            <a:solidFill>
              <a:srgbClr val="B1BABF"/>
            </a:solidFill>
            <a:prstDash val="solid"/>
          </a:ln>
          <a:effectLst>
            <a:outerShdw blurRad="50800" dist="38100" dir="5400000" algn="t" rotWithShape="0">
              <a:prstClr val="black">
                <a:alpha val="40000"/>
              </a:prstClr>
            </a:outerShdw>
          </a:effectLst>
        </p:spPr>
        <p:txBody>
          <a:bodyPr rtlCol="0" anchor="ctr"/>
          <a:lstStyle/>
          <a:p>
            <a:pPr algn="ctr" defTabSz="685800" fontAlgn="base">
              <a:spcBef>
                <a:spcPct val="50000"/>
              </a:spcBef>
              <a:spcAft>
                <a:spcPct val="0"/>
              </a:spcAft>
              <a:defRPr/>
            </a:pPr>
            <a:r>
              <a:rPr lang="en-US" sz="800" b="1" kern="0" dirty="0">
                <a:solidFill>
                  <a:prstClr val="black"/>
                </a:solidFill>
              </a:rPr>
              <a:t>IS: </a:t>
            </a:r>
            <a:r>
              <a:rPr lang="en-US" sz="800" b="1" kern="0" dirty="0" smtClean="0">
                <a:solidFill>
                  <a:prstClr val="black"/>
                </a:solidFill>
              </a:rPr>
              <a:t>4+4</a:t>
            </a:r>
            <a:endParaRPr lang="en-US" sz="800" b="1" kern="0" dirty="0">
              <a:solidFill>
                <a:prstClr val="black"/>
              </a:solidFill>
            </a:endParaRPr>
          </a:p>
        </p:txBody>
      </p:sp>
      <p:sp>
        <p:nvSpPr>
          <p:cNvPr id="49" name="Rounded Rectangle 48"/>
          <p:cNvSpPr/>
          <p:nvPr/>
        </p:nvSpPr>
        <p:spPr>
          <a:xfrm>
            <a:off x="5215658" y="2710058"/>
            <a:ext cx="660560" cy="228600"/>
          </a:xfrm>
          <a:prstGeom prst="roundRect">
            <a:avLst/>
          </a:prstGeom>
          <a:solidFill>
            <a:srgbClr val="92D050"/>
          </a:solidFill>
          <a:ln w="6350" cap="flat" cmpd="sng" algn="ctr">
            <a:solidFill>
              <a:srgbClr val="B1BABF"/>
            </a:solidFill>
            <a:prstDash val="solid"/>
          </a:ln>
          <a:effectLst>
            <a:outerShdw blurRad="50800" dist="38100" dir="5400000" algn="t" rotWithShape="0">
              <a:prstClr val="black">
                <a:alpha val="40000"/>
              </a:prstClr>
            </a:outerShdw>
          </a:effectLst>
        </p:spPr>
        <p:txBody>
          <a:bodyPr rtlCol="0" anchor="ctr"/>
          <a:lstStyle/>
          <a:p>
            <a:pPr algn="ctr" defTabSz="685800" fontAlgn="base">
              <a:spcBef>
                <a:spcPct val="50000"/>
              </a:spcBef>
              <a:spcAft>
                <a:spcPct val="0"/>
              </a:spcAft>
              <a:defRPr/>
            </a:pPr>
            <a:r>
              <a:rPr lang="en-US" sz="800" b="1" kern="0" dirty="0">
                <a:solidFill>
                  <a:prstClr val="black"/>
                </a:solidFill>
              </a:rPr>
              <a:t>PG: </a:t>
            </a:r>
            <a:r>
              <a:rPr lang="en-US" sz="800" b="1" kern="0" dirty="0" smtClean="0">
                <a:solidFill>
                  <a:prstClr val="black"/>
                </a:solidFill>
              </a:rPr>
              <a:t>10+1</a:t>
            </a:r>
            <a:endParaRPr lang="en-US" sz="800" b="1" kern="0" dirty="0">
              <a:solidFill>
                <a:prstClr val="black"/>
              </a:solidFill>
            </a:endParaRPr>
          </a:p>
        </p:txBody>
      </p:sp>
      <p:sp>
        <p:nvSpPr>
          <p:cNvPr id="52" name="Rounded Rectangle 51"/>
          <p:cNvSpPr/>
          <p:nvPr/>
        </p:nvSpPr>
        <p:spPr>
          <a:xfrm>
            <a:off x="1583996" y="2124394"/>
            <a:ext cx="661730" cy="228600"/>
          </a:xfrm>
          <a:prstGeom prst="roundRect">
            <a:avLst/>
          </a:prstGeom>
          <a:solidFill>
            <a:srgbClr val="FFFF00"/>
          </a:solidFill>
          <a:ln w="6350" cap="flat" cmpd="sng" algn="ctr">
            <a:solidFill>
              <a:srgbClr val="B1BABF"/>
            </a:solidFill>
            <a:prstDash val="solid"/>
          </a:ln>
          <a:effectLst>
            <a:outerShdw blurRad="50800" dist="38100" dir="5400000" algn="t" rotWithShape="0">
              <a:prstClr val="black">
                <a:alpha val="40000"/>
              </a:prstClr>
            </a:outerShdw>
          </a:effectLst>
        </p:spPr>
        <p:txBody>
          <a:bodyPr rtlCol="0" anchor="ctr"/>
          <a:lstStyle/>
          <a:p>
            <a:pPr algn="ctr" defTabSz="685800" fontAlgn="base">
              <a:spcBef>
                <a:spcPct val="50000"/>
              </a:spcBef>
              <a:spcAft>
                <a:spcPct val="0"/>
              </a:spcAft>
              <a:defRPr/>
            </a:pPr>
            <a:r>
              <a:rPr lang="en-US" sz="800" b="1" kern="0" dirty="0">
                <a:solidFill>
                  <a:prstClr val="black"/>
                </a:solidFill>
              </a:rPr>
              <a:t>AZ: 9</a:t>
            </a:r>
          </a:p>
        </p:txBody>
      </p:sp>
      <p:sp>
        <p:nvSpPr>
          <p:cNvPr id="54" name="Rounded Rectangle 53"/>
          <p:cNvSpPr/>
          <p:nvPr/>
        </p:nvSpPr>
        <p:spPr>
          <a:xfrm>
            <a:off x="497126" y="2821158"/>
            <a:ext cx="642626" cy="228600"/>
          </a:xfrm>
          <a:prstGeom prst="roundRect">
            <a:avLst/>
          </a:prstGeom>
          <a:solidFill>
            <a:srgbClr val="92D050"/>
          </a:solidFill>
          <a:ln w="6350" cap="flat" cmpd="sng" algn="ctr">
            <a:solidFill>
              <a:srgbClr val="B1BABF"/>
            </a:solidFill>
            <a:prstDash val="solid"/>
          </a:ln>
          <a:effectLst>
            <a:outerShdw blurRad="50800" dist="38100" dir="5400000" algn="t" rotWithShape="0">
              <a:prstClr val="black">
                <a:alpha val="40000"/>
              </a:prstClr>
            </a:outerShdw>
          </a:effectLst>
        </p:spPr>
        <p:txBody>
          <a:bodyPr rtlCol="0" anchor="ctr"/>
          <a:lstStyle/>
          <a:p>
            <a:pPr algn="ctr" defTabSz="685800" fontAlgn="base">
              <a:spcBef>
                <a:spcPct val="50000"/>
              </a:spcBef>
              <a:spcAft>
                <a:spcPct val="0"/>
              </a:spcAft>
              <a:defRPr/>
            </a:pPr>
            <a:r>
              <a:rPr lang="en-US" sz="800" b="1" kern="0" dirty="0">
                <a:solidFill>
                  <a:prstClr val="black"/>
                </a:solidFill>
              </a:rPr>
              <a:t>FM: 5</a:t>
            </a:r>
          </a:p>
        </p:txBody>
      </p:sp>
      <p:sp>
        <p:nvSpPr>
          <p:cNvPr id="58" name="Rounded Rectangle 57"/>
          <p:cNvSpPr/>
          <p:nvPr/>
        </p:nvSpPr>
        <p:spPr>
          <a:xfrm>
            <a:off x="360485" y="1501259"/>
            <a:ext cx="703527" cy="228600"/>
          </a:xfrm>
          <a:prstGeom prst="roundRect">
            <a:avLst/>
          </a:prstGeom>
          <a:solidFill>
            <a:srgbClr val="92D050"/>
          </a:solidFill>
          <a:ln w="6350" cap="flat" cmpd="sng" algn="ctr">
            <a:solidFill>
              <a:srgbClr val="B1BABF"/>
            </a:solidFill>
            <a:prstDash val="solid"/>
          </a:ln>
          <a:effectLst>
            <a:outerShdw blurRad="50800" dist="38100" dir="5400000" algn="t" rotWithShape="0">
              <a:prstClr val="black">
                <a:alpha val="40000"/>
              </a:prstClr>
            </a:outerShdw>
          </a:effectLst>
        </p:spPr>
        <p:txBody>
          <a:bodyPr rtlCol="0" anchor="ctr"/>
          <a:lstStyle/>
          <a:p>
            <a:pPr algn="ctr" defTabSz="685800" fontAlgn="base">
              <a:spcBef>
                <a:spcPct val="50000"/>
              </a:spcBef>
              <a:spcAft>
                <a:spcPct val="0"/>
              </a:spcAft>
              <a:defRPr/>
            </a:pPr>
            <a:r>
              <a:rPr lang="en-US" sz="800" b="1" kern="0" dirty="0">
                <a:solidFill>
                  <a:prstClr val="black"/>
                </a:solidFill>
              </a:rPr>
              <a:t>OR: </a:t>
            </a:r>
            <a:r>
              <a:rPr lang="en-US" sz="800" b="1" kern="0" dirty="0" smtClean="0">
                <a:solidFill>
                  <a:prstClr val="black"/>
                </a:solidFill>
              </a:rPr>
              <a:t>22</a:t>
            </a:r>
            <a:endParaRPr lang="en-US" sz="800" b="1" kern="0" dirty="0">
              <a:solidFill>
                <a:prstClr val="black"/>
              </a:solidFill>
            </a:endParaRPr>
          </a:p>
        </p:txBody>
      </p:sp>
      <p:sp>
        <p:nvSpPr>
          <p:cNvPr id="59" name="Rounded Rectangle 58"/>
          <p:cNvSpPr/>
          <p:nvPr/>
        </p:nvSpPr>
        <p:spPr>
          <a:xfrm>
            <a:off x="445526" y="1717380"/>
            <a:ext cx="703527" cy="228600"/>
          </a:xfrm>
          <a:prstGeom prst="roundRect">
            <a:avLst/>
          </a:prstGeom>
          <a:solidFill>
            <a:srgbClr val="FFFF00"/>
          </a:solidFill>
          <a:ln w="6350" cap="flat" cmpd="sng" algn="ctr">
            <a:solidFill>
              <a:srgbClr val="B1BABF"/>
            </a:solidFill>
            <a:prstDash val="solid"/>
          </a:ln>
          <a:effectLst>
            <a:outerShdw blurRad="50800" dist="38100" dir="5400000" algn="t" rotWithShape="0">
              <a:prstClr val="black">
                <a:alpha val="40000"/>
              </a:prstClr>
            </a:outerShdw>
          </a:effectLst>
        </p:spPr>
        <p:txBody>
          <a:bodyPr rtlCol="0" anchor="ctr"/>
          <a:lstStyle/>
          <a:p>
            <a:pPr algn="ctr" defTabSz="685800" fontAlgn="base">
              <a:spcBef>
                <a:spcPct val="50000"/>
              </a:spcBef>
              <a:spcAft>
                <a:spcPct val="0"/>
              </a:spcAft>
              <a:defRPr/>
            </a:pPr>
            <a:r>
              <a:rPr lang="en-US" sz="800" b="1" kern="0" dirty="0">
                <a:solidFill>
                  <a:prstClr val="black"/>
                </a:solidFill>
              </a:rPr>
              <a:t>OR: 5</a:t>
            </a:r>
          </a:p>
        </p:txBody>
      </p:sp>
      <p:sp>
        <p:nvSpPr>
          <p:cNvPr id="66" name="Rounded Rectangle 65"/>
          <p:cNvSpPr/>
          <p:nvPr/>
        </p:nvSpPr>
        <p:spPr>
          <a:xfrm>
            <a:off x="3973523" y="3750354"/>
            <a:ext cx="2386626" cy="228600"/>
          </a:xfrm>
          <a:prstGeom prst="roundRect">
            <a:avLst/>
          </a:prstGeom>
          <a:solidFill>
            <a:sysClr val="window" lastClr="FFFFFF"/>
          </a:solidFill>
          <a:ln w="6350" cap="flat" cmpd="sng" algn="ctr">
            <a:solidFill>
              <a:srgbClr val="B1BABF"/>
            </a:solidFill>
            <a:prstDash val="solid"/>
          </a:ln>
          <a:effectLst>
            <a:outerShdw blurRad="50800" dist="38100" dir="5400000" algn="t" rotWithShape="0">
              <a:prstClr val="black">
                <a:alpha val="40000"/>
              </a:prstClr>
            </a:outerShdw>
          </a:effectLst>
        </p:spPr>
        <p:txBody>
          <a:bodyPr rtlCol="0" anchor="ctr"/>
          <a:lstStyle/>
          <a:p>
            <a:pPr algn="ctr" defTabSz="685800" fontAlgn="base">
              <a:spcBef>
                <a:spcPct val="50000"/>
              </a:spcBef>
              <a:spcAft>
                <a:spcPct val="0"/>
              </a:spcAft>
              <a:defRPr/>
            </a:pPr>
            <a:r>
              <a:rPr lang="en-US" sz="800" b="1" kern="0" dirty="0" smtClean="0">
                <a:solidFill>
                  <a:prstClr val="black"/>
                </a:solidFill>
              </a:rPr>
              <a:t>Existing PES IT</a:t>
            </a:r>
            <a:endParaRPr lang="en-US" sz="800" b="1" kern="0" dirty="0">
              <a:solidFill>
                <a:prstClr val="black"/>
              </a:solidFill>
            </a:endParaRPr>
          </a:p>
        </p:txBody>
      </p:sp>
      <p:sp>
        <p:nvSpPr>
          <p:cNvPr id="68" name="Rounded Rectangle 67"/>
          <p:cNvSpPr/>
          <p:nvPr/>
        </p:nvSpPr>
        <p:spPr>
          <a:xfrm>
            <a:off x="4357606" y="4014010"/>
            <a:ext cx="2073923" cy="228600"/>
          </a:xfrm>
          <a:prstGeom prst="roundRect">
            <a:avLst/>
          </a:prstGeom>
          <a:solidFill>
            <a:srgbClr val="92D050"/>
          </a:solidFill>
          <a:ln w="6350" cap="flat" cmpd="sng" algn="ctr">
            <a:solidFill>
              <a:srgbClr val="B1BABF"/>
            </a:solidFill>
            <a:prstDash val="solid"/>
          </a:ln>
          <a:effectLst>
            <a:outerShdw blurRad="50800" dist="38100" dir="5400000" algn="t" rotWithShape="0">
              <a:prstClr val="black">
                <a:alpha val="40000"/>
              </a:prstClr>
            </a:outerShdw>
          </a:effectLst>
        </p:spPr>
        <p:txBody>
          <a:bodyPr rtlCol="0" anchor="ctr"/>
          <a:lstStyle/>
          <a:p>
            <a:pPr defTabSz="685800" fontAlgn="base">
              <a:spcBef>
                <a:spcPct val="50000"/>
              </a:spcBef>
              <a:spcAft>
                <a:spcPct val="0"/>
              </a:spcAft>
              <a:defRPr/>
            </a:pPr>
            <a:r>
              <a:rPr lang="en-US" sz="800" b="1" kern="0" dirty="0" smtClean="0">
                <a:solidFill>
                  <a:prstClr val="black"/>
                </a:solidFill>
              </a:rPr>
              <a:t>Data Technology Group (DTG)</a:t>
            </a:r>
            <a:endParaRPr lang="en-US" sz="800" b="1" kern="0" dirty="0">
              <a:solidFill>
                <a:prstClr val="black"/>
              </a:solidFill>
            </a:endParaRPr>
          </a:p>
        </p:txBody>
      </p:sp>
      <p:sp>
        <p:nvSpPr>
          <p:cNvPr id="69" name="Rounded Rectangle 68"/>
          <p:cNvSpPr/>
          <p:nvPr/>
        </p:nvSpPr>
        <p:spPr>
          <a:xfrm>
            <a:off x="4346176" y="4194044"/>
            <a:ext cx="2085353" cy="228600"/>
          </a:xfrm>
          <a:prstGeom prst="roundRect">
            <a:avLst/>
          </a:prstGeom>
          <a:solidFill>
            <a:srgbClr val="FFFF00"/>
          </a:solidFill>
          <a:ln w="6350" cap="flat" cmpd="sng" algn="ctr">
            <a:solidFill>
              <a:srgbClr val="B1BABF"/>
            </a:solidFill>
            <a:prstDash val="solid"/>
          </a:ln>
          <a:effectLst>
            <a:outerShdw blurRad="50800" dist="38100" dir="5400000" algn="t" rotWithShape="0">
              <a:prstClr val="black">
                <a:alpha val="40000"/>
              </a:prstClr>
            </a:outerShdw>
          </a:effectLst>
        </p:spPr>
        <p:txBody>
          <a:bodyPr rtlCol="0" anchor="ctr"/>
          <a:lstStyle/>
          <a:p>
            <a:pPr defTabSz="685800" fontAlgn="base">
              <a:spcBef>
                <a:spcPct val="50000"/>
              </a:spcBef>
              <a:spcAft>
                <a:spcPct val="0"/>
              </a:spcAft>
              <a:defRPr/>
            </a:pPr>
            <a:r>
              <a:rPr lang="en-US" sz="800" b="1" kern="0" dirty="0" smtClean="0">
                <a:solidFill>
                  <a:prstClr val="black"/>
                </a:solidFill>
              </a:rPr>
              <a:t>Corporate Quality Network IT (CQN IT)</a:t>
            </a:r>
            <a:endParaRPr lang="en-US" sz="800" b="1" kern="0" dirty="0">
              <a:solidFill>
                <a:prstClr val="black"/>
              </a:solidFill>
            </a:endParaRPr>
          </a:p>
        </p:txBody>
      </p:sp>
      <p:cxnSp>
        <p:nvCxnSpPr>
          <p:cNvPr id="71" name="Straight Connector 70"/>
          <p:cNvCxnSpPr/>
          <p:nvPr/>
        </p:nvCxnSpPr>
        <p:spPr>
          <a:xfrm flipH="1" flipV="1">
            <a:off x="1014196" y="2309146"/>
            <a:ext cx="173256" cy="2050"/>
          </a:xfrm>
          <a:prstGeom prst="line">
            <a:avLst/>
          </a:prstGeom>
          <a:noFill/>
          <a:ln w="12700" cap="flat" cmpd="sng" algn="ctr">
            <a:solidFill>
              <a:srgbClr val="333333"/>
            </a:solidFill>
            <a:prstDash val="solid"/>
          </a:ln>
          <a:effectLst/>
        </p:spPr>
      </p:cxnSp>
      <p:sp>
        <p:nvSpPr>
          <p:cNvPr id="72" name="Rounded Rectangle 71"/>
          <p:cNvSpPr/>
          <p:nvPr/>
        </p:nvSpPr>
        <p:spPr>
          <a:xfrm>
            <a:off x="5693460" y="1943811"/>
            <a:ext cx="738069" cy="228600"/>
          </a:xfrm>
          <a:prstGeom prst="roundRect">
            <a:avLst/>
          </a:prstGeom>
          <a:solidFill>
            <a:sysClr val="window" lastClr="FFFFFF"/>
          </a:solidFill>
          <a:ln w="6350" cap="flat" cmpd="sng" algn="ctr">
            <a:solidFill>
              <a:srgbClr val="B1BABF"/>
            </a:solidFill>
            <a:prstDash val="solid"/>
          </a:ln>
          <a:effectLst>
            <a:outerShdw blurRad="50800" dist="38100" dir="5400000" algn="t" rotWithShape="0">
              <a:prstClr val="black">
                <a:alpha val="40000"/>
              </a:prstClr>
            </a:outerShdw>
          </a:effectLst>
        </p:spPr>
        <p:txBody>
          <a:bodyPr rtlCol="0" anchor="ctr"/>
          <a:lstStyle/>
          <a:p>
            <a:pPr algn="ctr" defTabSz="685800" fontAlgn="base">
              <a:spcBef>
                <a:spcPct val="50000"/>
              </a:spcBef>
              <a:spcAft>
                <a:spcPct val="0"/>
              </a:spcAft>
              <a:defRPr/>
            </a:pPr>
            <a:r>
              <a:rPr lang="en-US" sz="800" b="1" kern="0" dirty="0">
                <a:solidFill>
                  <a:prstClr val="black"/>
                </a:solidFill>
              </a:rPr>
              <a:t>S</a:t>
            </a:r>
            <a:r>
              <a:rPr lang="en-US" sz="800" b="1" kern="0" dirty="0" smtClean="0">
                <a:solidFill>
                  <a:prstClr val="black"/>
                </a:solidFill>
              </a:rPr>
              <a:t>H</a:t>
            </a:r>
            <a:r>
              <a:rPr lang="en-US" sz="800" b="1" kern="0" dirty="0">
                <a:solidFill>
                  <a:prstClr val="black"/>
                </a:solidFill>
              </a:rPr>
              <a:t>: </a:t>
            </a:r>
            <a:r>
              <a:rPr lang="en-US" sz="800" b="1" kern="0" dirty="0" smtClean="0">
                <a:solidFill>
                  <a:prstClr val="black"/>
                </a:solidFill>
              </a:rPr>
              <a:t>62+19</a:t>
            </a:r>
            <a:endParaRPr lang="en-US" sz="800" b="1" kern="0" dirty="0">
              <a:solidFill>
                <a:prstClr val="black"/>
              </a:solidFill>
            </a:endParaRPr>
          </a:p>
        </p:txBody>
      </p:sp>
      <p:sp>
        <p:nvSpPr>
          <p:cNvPr id="73" name="Rounded Rectangle 72"/>
          <p:cNvSpPr/>
          <p:nvPr/>
        </p:nvSpPr>
        <p:spPr>
          <a:xfrm>
            <a:off x="3973523" y="4005040"/>
            <a:ext cx="372283" cy="417603"/>
          </a:xfrm>
          <a:prstGeom prst="roundRect">
            <a:avLst/>
          </a:prstGeom>
          <a:solidFill>
            <a:schemeClr val="accent2"/>
          </a:solidFill>
          <a:ln w="6350" cap="flat" cmpd="sng" algn="ctr">
            <a:solidFill>
              <a:srgbClr val="B1BABF"/>
            </a:solidFill>
            <a:prstDash val="solid"/>
          </a:ln>
          <a:effectLst>
            <a:outerShdw blurRad="50800" dist="38100" dir="5400000" algn="t" rotWithShape="0">
              <a:prstClr val="black">
                <a:alpha val="40000"/>
              </a:prstClr>
            </a:outerShdw>
          </a:effectLst>
        </p:spPr>
        <p:txBody>
          <a:bodyPr lIns="0" rIns="0" rtlCol="0" anchor="ctr"/>
          <a:lstStyle/>
          <a:p>
            <a:pPr algn="ctr" defTabSz="685800" fontAlgn="base">
              <a:spcBef>
                <a:spcPct val="50000"/>
              </a:spcBef>
              <a:spcAft>
                <a:spcPct val="0"/>
              </a:spcAft>
              <a:defRPr/>
            </a:pPr>
            <a:r>
              <a:rPr lang="en-US" sz="800" b="1" kern="0" dirty="0" smtClean="0">
                <a:solidFill>
                  <a:schemeClr val="bg1"/>
                </a:solidFill>
              </a:rPr>
              <a:t>New to PES IT</a:t>
            </a:r>
            <a:endParaRPr lang="en-US" sz="800" b="1" kern="0" dirty="0">
              <a:solidFill>
                <a:schemeClr val="bg1"/>
              </a:solidFill>
            </a:endParaRPr>
          </a:p>
        </p:txBody>
      </p:sp>
      <p:sp>
        <p:nvSpPr>
          <p:cNvPr id="16" name="Rectangle 15"/>
          <p:cNvSpPr/>
          <p:nvPr/>
        </p:nvSpPr>
        <p:spPr>
          <a:xfrm>
            <a:off x="3967807" y="3735231"/>
            <a:ext cx="2463722" cy="722469"/>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4142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sp>
        <p:nvSpPr>
          <p:cNvPr id="15" name="Rectangle 14"/>
          <p:cNvSpPr/>
          <p:nvPr/>
        </p:nvSpPr>
        <p:spPr>
          <a:xfrm>
            <a:off x="0" y="480561"/>
            <a:ext cx="7321874" cy="501562"/>
          </a:xfrm>
          <a:prstGeom prst="rect">
            <a:avLst/>
          </a:prstGeom>
          <a:solidFill>
            <a:schemeClr val="bg2">
              <a:lumMod val="75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EE2556C5-CE8C-6547-B838-EA80C61A4AF7}" type="slidenum">
              <a:rPr lang="en-US" smtClean="0"/>
              <a:pPr/>
              <a:t>6</a:t>
            </a:fld>
            <a:endParaRPr lang="en-US" dirty="0"/>
          </a:p>
        </p:txBody>
      </p:sp>
      <p:sp>
        <p:nvSpPr>
          <p:cNvPr id="3" name="Title 2"/>
          <p:cNvSpPr>
            <a:spLocks noGrp="1"/>
          </p:cNvSpPr>
          <p:nvPr>
            <p:ph type="title"/>
          </p:nvPr>
        </p:nvSpPr>
        <p:spPr>
          <a:xfrm>
            <a:off x="221048" y="547783"/>
            <a:ext cx="8229600" cy="868680"/>
          </a:xfrm>
        </p:spPr>
        <p:txBody>
          <a:bodyPr/>
          <a:lstStyle/>
          <a:p>
            <a:r>
              <a:rPr lang="en-US" sz="2400" i="1" dirty="0" smtClean="0">
                <a:solidFill>
                  <a:schemeClr val="bg1"/>
                </a:solidFill>
                <a:effectLst>
                  <a:outerShdw blurRad="38100" dist="38100" dir="2700000" algn="tl">
                    <a:srgbClr val="000000">
                      <a:alpha val="43137"/>
                    </a:srgbClr>
                  </a:outerShdw>
                </a:effectLst>
              </a:rPr>
              <a:t>Get to know the PES IT site leaders</a:t>
            </a:r>
            <a:endParaRPr lang="en-US" sz="2400" i="1" dirty="0">
              <a:solidFill>
                <a:schemeClr val="bg1"/>
              </a:solidFill>
              <a:effectLst>
                <a:outerShdw blurRad="38100" dist="38100" dir="2700000" algn="tl">
                  <a:srgbClr val="000000">
                    <a:alpha val="43137"/>
                  </a:srgbClr>
                </a:outerShdw>
              </a:effectLst>
            </a:endParaRPr>
          </a:p>
        </p:txBody>
      </p:sp>
      <p:graphicFrame>
        <p:nvGraphicFramePr>
          <p:cNvPr id="10" name="Table 9"/>
          <p:cNvGraphicFramePr>
            <a:graphicFrameLocks noGrp="1"/>
          </p:cNvGraphicFramePr>
          <p:nvPr>
            <p:extLst>
              <p:ext uri="{D42A27DB-BD31-4B8C-83A1-F6EECF244321}">
                <p14:modId xmlns:p14="http://schemas.microsoft.com/office/powerpoint/2010/main" val="2887451565"/>
              </p:ext>
            </p:extLst>
          </p:nvPr>
        </p:nvGraphicFramePr>
        <p:xfrm>
          <a:off x="357002" y="1324423"/>
          <a:ext cx="5685843" cy="2451735"/>
        </p:xfrm>
        <a:graphic>
          <a:graphicData uri="http://schemas.openxmlformats.org/drawingml/2006/table">
            <a:tbl>
              <a:tblPr firstRow="1">
                <a:tableStyleId>{1E171933-4619-4E11-9A3F-F7608DF75F80}</a:tableStyleId>
              </a:tblPr>
              <a:tblGrid>
                <a:gridCol w="1976704"/>
                <a:gridCol w="1928917"/>
                <a:gridCol w="1780222"/>
              </a:tblGrid>
              <a:tr h="0">
                <a:tc>
                  <a:txBody>
                    <a:bodyPr/>
                    <a:lstStyle/>
                    <a:p>
                      <a:pPr algn="l" fontAlgn="b"/>
                      <a:r>
                        <a:rPr lang="en-US" sz="1400" u="none" strike="noStrike" dirty="0">
                          <a:effectLst/>
                        </a:rPr>
                        <a:t>Site</a:t>
                      </a:r>
                      <a:endParaRPr lang="en-US" sz="1400" b="1" i="0" u="none" strike="noStrike" dirty="0">
                        <a:solidFill>
                          <a:srgbClr val="FFFFFF"/>
                        </a:solidFill>
                        <a:effectLst/>
                        <a:latin typeface="Calibri" panose="020F0502020204030204" pitchFamily="34" charset="0"/>
                      </a:endParaRPr>
                    </a:p>
                  </a:txBody>
                  <a:tcPr marL="9525" marR="9525" marT="9525" marB="0" anchor="b"/>
                </a:tc>
                <a:tc>
                  <a:txBody>
                    <a:bodyPr/>
                    <a:lstStyle/>
                    <a:p>
                      <a:pPr algn="l" fontAlgn="b"/>
                      <a:r>
                        <a:rPr lang="en-US" sz="1400" u="none" strike="noStrike" dirty="0" smtClean="0">
                          <a:effectLst/>
                        </a:rPr>
                        <a:t>Staff </a:t>
                      </a:r>
                      <a:r>
                        <a:rPr lang="en-US" sz="1400" u="none" strike="noStrike" dirty="0">
                          <a:effectLst/>
                        </a:rPr>
                        <a:t>Sponsor</a:t>
                      </a:r>
                      <a:endParaRPr lang="en-US" sz="1400" b="1" i="0" u="none" strike="noStrike" dirty="0">
                        <a:solidFill>
                          <a:srgbClr val="FFFFFF"/>
                        </a:solidFill>
                        <a:effectLst/>
                        <a:latin typeface="Calibri" panose="020F0502020204030204" pitchFamily="34" charset="0"/>
                      </a:endParaRPr>
                    </a:p>
                  </a:txBody>
                  <a:tcPr marL="9525" marR="9525" marT="9525" marB="0" anchor="b"/>
                </a:tc>
                <a:tc>
                  <a:txBody>
                    <a:bodyPr/>
                    <a:lstStyle/>
                    <a:p>
                      <a:pPr algn="l" fontAlgn="b"/>
                      <a:r>
                        <a:rPr lang="en-US" sz="1400" u="none" strike="noStrike" dirty="0" smtClean="0">
                          <a:effectLst/>
                        </a:rPr>
                        <a:t>Site </a:t>
                      </a:r>
                      <a:r>
                        <a:rPr lang="en-US" sz="1400" u="none" strike="noStrike" dirty="0">
                          <a:effectLst/>
                        </a:rPr>
                        <a:t>Rep</a:t>
                      </a:r>
                      <a:endParaRPr lang="en-US" sz="1400" b="1" i="0" u="none" strike="noStrike" dirty="0">
                        <a:solidFill>
                          <a:srgbClr val="FFFFFF"/>
                        </a:solidFill>
                        <a:effectLst/>
                        <a:latin typeface="Calibri" panose="020F0502020204030204" pitchFamily="34" charset="0"/>
                      </a:endParaRPr>
                    </a:p>
                  </a:txBody>
                  <a:tcPr marL="9525" marR="9525" marT="9525" marB="0" anchor="b"/>
                </a:tc>
              </a:tr>
              <a:tr h="190500">
                <a:tc>
                  <a:txBody>
                    <a:bodyPr/>
                    <a:lstStyle/>
                    <a:p>
                      <a:pPr algn="l" fontAlgn="b"/>
                      <a:r>
                        <a:rPr lang="en-US" sz="1400" u="none" strike="noStrike" dirty="0">
                          <a:effectLst/>
                          <a:latin typeface="Intel Clear Light" panose="020B0404020203020204" pitchFamily="34" charset="0"/>
                          <a:ea typeface="Intel Clear Light" panose="020B0404020203020204" pitchFamily="34" charset="0"/>
                          <a:cs typeface="Intel Clear Light" panose="020B0404020203020204" pitchFamily="34" charset="0"/>
                        </a:rPr>
                        <a:t>Arizona</a:t>
                      </a:r>
                      <a:endParaRPr lang="en-US" sz="1400" b="0" i="0" u="none" strike="noStrike" dirty="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525" marR="9525" marT="9525" marB="0" anchor="b"/>
                </a:tc>
                <a:tc>
                  <a:txBody>
                    <a:bodyPr/>
                    <a:lstStyle/>
                    <a:p>
                      <a:pPr algn="l" fontAlgn="b"/>
                      <a:r>
                        <a:rPr lang="en-US" sz="140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Eberts, Kirt</a:t>
                      </a:r>
                      <a:endParaRPr lang="en-US" sz="14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525" marR="9525" marT="9525" marB="0" anchor="b"/>
                </a:tc>
                <a:tc>
                  <a:txBody>
                    <a:bodyPr/>
                    <a:lstStyle/>
                    <a:p>
                      <a:pPr algn="l" fontAlgn="b"/>
                      <a:r>
                        <a:rPr lang="en-US" sz="140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Melow, Annie</a:t>
                      </a:r>
                      <a:endParaRPr lang="en-US" sz="14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525" marR="9525" marT="9525" marB="0" anchor="b"/>
                </a:tc>
              </a:tr>
              <a:tr h="190500">
                <a:tc>
                  <a:txBody>
                    <a:bodyPr/>
                    <a:lstStyle/>
                    <a:p>
                      <a:pPr algn="l" fontAlgn="b"/>
                      <a:r>
                        <a:rPr lang="en-US" sz="1400" u="none" strike="noStrike" dirty="0">
                          <a:effectLst/>
                          <a:latin typeface="Intel Clear Light" panose="020B0404020203020204" pitchFamily="34" charset="0"/>
                          <a:ea typeface="Intel Clear Light" panose="020B0404020203020204" pitchFamily="34" charset="0"/>
                          <a:cs typeface="Intel Clear Light" panose="020B0404020203020204" pitchFamily="34" charset="0"/>
                        </a:rPr>
                        <a:t>Costa Rica</a:t>
                      </a:r>
                      <a:endParaRPr lang="en-US" sz="1400" b="0" i="0" u="none" strike="noStrike" dirty="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525" marR="9525" marT="9525" marB="0" anchor="b"/>
                </a:tc>
                <a:tc>
                  <a:txBody>
                    <a:bodyPr/>
                    <a:lstStyle/>
                    <a:p>
                      <a:pPr algn="l" fontAlgn="b"/>
                      <a:r>
                        <a:rPr lang="en-US" sz="140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Agarwal, Ashok</a:t>
                      </a:r>
                      <a:endParaRPr lang="en-US" sz="14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525" marR="9525" marT="9525" marB="0" anchor="b"/>
                </a:tc>
                <a:tc>
                  <a:txBody>
                    <a:bodyPr/>
                    <a:lstStyle/>
                    <a:p>
                      <a:pPr algn="l" fontAlgn="b"/>
                      <a:r>
                        <a:rPr lang="en-US" sz="140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Rana, Sanjeev</a:t>
                      </a:r>
                      <a:endParaRPr lang="en-US" sz="14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525" marR="9525" marT="9525" marB="0" anchor="b"/>
                </a:tc>
              </a:tr>
              <a:tr h="190500">
                <a:tc>
                  <a:txBody>
                    <a:bodyPr/>
                    <a:lstStyle/>
                    <a:p>
                      <a:pPr algn="l" fontAlgn="b"/>
                      <a:r>
                        <a:rPr lang="en-US" sz="1400" u="none" strike="noStrike" smtClean="0">
                          <a:effectLst/>
                          <a:latin typeface="Intel Clear Light" panose="020B0404020203020204" pitchFamily="34" charset="0"/>
                          <a:ea typeface="Intel Clear Light" panose="020B0404020203020204" pitchFamily="34" charset="0"/>
                          <a:cs typeface="Intel Clear Light" panose="020B0404020203020204" pitchFamily="34" charset="0"/>
                        </a:rPr>
                        <a:t>Folsom</a:t>
                      </a:r>
                      <a:endParaRPr lang="en-US" sz="1400" b="0" i="0" u="none" strike="noStrike" dirty="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525" marR="9525" marT="9525" marB="0" anchor="b"/>
                </a:tc>
                <a:tc>
                  <a:txBody>
                    <a:bodyPr/>
                    <a:lstStyle/>
                    <a:p>
                      <a:pPr algn="l" fontAlgn="b"/>
                      <a:r>
                        <a:rPr lang="en-US" sz="1400" u="none" strike="noStrike" dirty="0" smtClean="0">
                          <a:effectLst/>
                          <a:latin typeface="Intel Clear Light" panose="020B0404020203020204" pitchFamily="34" charset="0"/>
                          <a:ea typeface="Intel Clear Light" panose="020B0404020203020204" pitchFamily="34" charset="0"/>
                          <a:cs typeface="Intel Clear Light" panose="020B0404020203020204" pitchFamily="34" charset="0"/>
                        </a:rPr>
                        <a:t>Agarwal, Ashok</a:t>
                      </a:r>
                      <a:endParaRPr lang="en-US" sz="1400" b="0" i="0" u="none" strike="noStrike" dirty="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525" marR="9525" marT="9525" marB="0" anchor="b"/>
                </a:tc>
                <a:tc>
                  <a:txBody>
                    <a:bodyPr/>
                    <a:lstStyle/>
                    <a:p>
                      <a:pPr algn="l" fontAlgn="b"/>
                      <a:r>
                        <a:rPr lang="en-US" sz="1400" u="none" strike="noStrike" dirty="0" smtClean="0">
                          <a:effectLst/>
                          <a:latin typeface="Intel Clear Light" panose="020B0404020203020204" pitchFamily="34" charset="0"/>
                          <a:ea typeface="Intel Clear Light" panose="020B0404020203020204" pitchFamily="34" charset="0"/>
                          <a:cs typeface="Intel Clear Light" panose="020B0404020203020204" pitchFamily="34" charset="0"/>
                        </a:rPr>
                        <a:t>Patterson, Doug</a:t>
                      </a:r>
                      <a:endParaRPr lang="en-US" sz="1400" b="0" i="0" u="none" strike="noStrike" dirty="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525" marR="9525" marT="9525" marB="0" anchor="b"/>
                </a:tc>
              </a:tr>
              <a:tr h="190500">
                <a:tc>
                  <a:txBody>
                    <a:bodyPr/>
                    <a:lstStyle/>
                    <a:p>
                      <a:pPr algn="l" fontAlgn="b"/>
                      <a:r>
                        <a:rPr lang="en-US" sz="1400" u="none" strike="noStrike" dirty="0">
                          <a:effectLst/>
                          <a:latin typeface="Intel Clear Light" panose="020B0404020203020204" pitchFamily="34" charset="0"/>
                          <a:ea typeface="Intel Clear Light" panose="020B0404020203020204" pitchFamily="34" charset="0"/>
                          <a:cs typeface="Intel Clear Light" panose="020B0404020203020204" pitchFamily="34" charset="0"/>
                        </a:rPr>
                        <a:t>India</a:t>
                      </a:r>
                      <a:endParaRPr lang="en-US" sz="1400" b="0" i="0" u="none" strike="noStrike" dirty="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525" marR="9525" marT="9525" marB="0" anchor="b"/>
                </a:tc>
                <a:tc>
                  <a:txBody>
                    <a:bodyPr/>
                    <a:lstStyle/>
                    <a:p>
                      <a:pPr algn="l" fontAlgn="b"/>
                      <a:r>
                        <a:rPr lang="en-US" sz="1400" u="none" strike="noStrike" dirty="0">
                          <a:effectLst/>
                          <a:latin typeface="Intel Clear Light" panose="020B0404020203020204" pitchFamily="34" charset="0"/>
                          <a:ea typeface="Intel Clear Light" panose="020B0404020203020204" pitchFamily="34" charset="0"/>
                          <a:cs typeface="Intel Clear Light" panose="020B0404020203020204" pitchFamily="34" charset="0"/>
                        </a:rPr>
                        <a:t>Agarwal, Ashok</a:t>
                      </a:r>
                      <a:endParaRPr lang="en-US" sz="1400" b="0" i="0" u="none" strike="noStrike" dirty="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525" marR="9525" marT="9525" marB="0" anchor="b"/>
                </a:tc>
                <a:tc>
                  <a:txBody>
                    <a:bodyPr/>
                    <a:lstStyle/>
                    <a:p>
                      <a:pPr algn="l" fontAlgn="b"/>
                      <a:r>
                        <a:rPr lang="en-US" sz="140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Ramachandra, Satish</a:t>
                      </a:r>
                      <a:endParaRPr lang="en-US" sz="14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525" marR="9525" marT="9525" marB="0" anchor="b"/>
                </a:tc>
              </a:tr>
              <a:tr h="190500">
                <a:tc>
                  <a:txBody>
                    <a:bodyPr/>
                    <a:lstStyle/>
                    <a:p>
                      <a:pPr algn="l" fontAlgn="b"/>
                      <a:r>
                        <a:rPr lang="en-US" sz="140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Ireland</a:t>
                      </a:r>
                      <a:endParaRPr lang="en-US" sz="14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525" marR="9525" marT="9525" marB="0" anchor="b"/>
                </a:tc>
                <a:tc>
                  <a:txBody>
                    <a:bodyPr/>
                    <a:lstStyle/>
                    <a:p>
                      <a:pPr algn="l" fontAlgn="b"/>
                      <a:r>
                        <a:rPr lang="en-US" sz="1400" u="none" strike="noStrike" dirty="0">
                          <a:effectLst/>
                          <a:latin typeface="Intel Clear Light" panose="020B0404020203020204" pitchFamily="34" charset="0"/>
                          <a:ea typeface="Intel Clear Light" panose="020B0404020203020204" pitchFamily="34" charset="0"/>
                          <a:cs typeface="Intel Clear Light" panose="020B0404020203020204" pitchFamily="34" charset="0"/>
                        </a:rPr>
                        <a:t>Gans, Greg</a:t>
                      </a:r>
                      <a:endParaRPr lang="en-US" sz="1400" b="0" i="0" u="none" strike="noStrike" dirty="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525" marR="9525" marT="9525" marB="0" anchor="b"/>
                </a:tc>
                <a:tc>
                  <a:txBody>
                    <a:bodyPr/>
                    <a:lstStyle/>
                    <a:p>
                      <a:pPr algn="l" fontAlgn="b"/>
                      <a:r>
                        <a:rPr lang="en-US" sz="140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Voorakkara, Sridhar</a:t>
                      </a:r>
                      <a:endParaRPr lang="en-US" sz="14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525" marR="9525" marT="9525" marB="0" anchor="b"/>
                </a:tc>
              </a:tr>
              <a:tr h="190500">
                <a:tc>
                  <a:txBody>
                    <a:bodyPr/>
                    <a:lstStyle/>
                    <a:p>
                      <a:pPr algn="l" fontAlgn="b"/>
                      <a:r>
                        <a:rPr lang="en-US" sz="140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Israel</a:t>
                      </a:r>
                      <a:endParaRPr lang="en-US" sz="14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525" marR="9525" marT="9525" marB="0" anchor="b"/>
                </a:tc>
                <a:tc>
                  <a:txBody>
                    <a:bodyPr/>
                    <a:lstStyle/>
                    <a:p>
                      <a:pPr algn="l" fontAlgn="b"/>
                      <a:r>
                        <a:rPr lang="en-US" sz="1400" u="none" strike="noStrike" dirty="0">
                          <a:effectLst/>
                          <a:latin typeface="Intel Clear Light" panose="020B0404020203020204" pitchFamily="34" charset="0"/>
                          <a:ea typeface="Intel Clear Light" panose="020B0404020203020204" pitchFamily="34" charset="0"/>
                          <a:cs typeface="Intel Clear Light" panose="020B0404020203020204" pitchFamily="34" charset="0"/>
                        </a:rPr>
                        <a:t>Eberts, </a:t>
                      </a:r>
                      <a:r>
                        <a:rPr lang="en-US" sz="1400" u="none" strike="noStrike" dirty="0" smtClean="0">
                          <a:effectLst/>
                          <a:latin typeface="Intel Clear Light" panose="020B0404020203020204" pitchFamily="34" charset="0"/>
                          <a:ea typeface="Intel Clear Light" panose="020B0404020203020204" pitchFamily="34" charset="0"/>
                          <a:cs typeface="Intel Clear Light" panose="020B0404020203020204" pitchFamily="34" charset="0"/>
                        </a:rPr>
                        <a:t>Kirt</a:t>
                      </a:r>
                      <a:endParaRPr lang="en-US" sz="1400" b="0" i="0" u="none" strike="noStrike" dirty="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525" marR="9525" marT="9525" marB="0" anchor="b"/>
                </a:tc>
                <a:tc>
                  <a:txBody>
                    <a:bodyPr/>
                    <a:lstStyle/>
                    <a:p>
                      <a:pPr algn="l" fontAlgn="b"/>
                      <a:r>
                        <a:rPr lang="en-US" sz="140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Baruch, Shirly</a:t>
                      </a:r>
                      <a:endParaRPr lang="en-US" sz="14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525" marR="9525" marT="9525" marB="0" anchor="b"/>
                </a:tc>
              </a:tr>
              <a:tr h="190500">
                <a:tc>
                  <a:txBody>
                    <a:bodyPr/>
                    <a:lstStyle/>
                    <a:p>
                      <a:pPr algn="l" fontAlgn="b"/>
                      <a:r>
                        <a:rPr lang="en-US" sz="140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Malaysia</a:t>
                      </a:r>
                      <a:endParaRPr lang="en-US" sz="14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525" marR="9525" marT="9525" marB="0" anchor="b"/>
                </a:tc>
                <a:tc>
                  <a:txBody>
                    <a:bodyPr/>
                    <a:lstStyle/>
                    <a:p>
                      <a:pPr algn="l" fontAlgn="b"/>
                      <a:r>
                        <a:rPr lang="en-US" sz="1400" u="none" strike="noStrike" dirty="0">
                          <a:effectLst/>
                          <a:latin typeface="Intel Clear Light" panose="020B0404020203020204" pitchFamily="34" charset="0"/>
                          <a:ea typeface="Intel Clear Light" panose="020B0404020203020204" pitchFamily="34" charset="0"/>
                          <a:cs typeface="Intel Clear Light" panose="020B0404020203020204" pitchFamily="34" charset="0"/>
                        </a:rPr>
                        <a:t>Eberts, Kirt</a:t>
                      </a:r>
                      <a:endParaRPr lang="en-US" sz="1400" b="0" i="0" u="none" strike="noStrike" dirty="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525" marR="9525" marT="9525" marB="0" anchor="b"/>
                </a:tc>
                <a:tc>
                  <a:txBody>
                    <a:bodyPr/>
                    <a:lstStyle/>
                    <a:p>
                      <a:pPr algn="l" fontAlgn="b"/>
                      <a:r>
                        <a:rPr lang="en-US" sz="1400" u="none" strike="noStrike" dirty="0">
                          <a:effectLst/>
                          <a:latin typeface="Intel Clear Light" panose="020B0404020203020204" pitchFamily="34" charset="0"/>
                          <a:ea typeface="Intel Clear Light" panose="020B0404020203020204" pitchFamily="34" charset="0"/>
                          <a:cs typeface="Intel Clear Light" panose="020B0404020203020204" pitchFamily="34" charset="0"/>
                        </a:rPr>
                        <a:t>Tan, Hooi Min</a:t>
                      </a:r>
                      <a:endParaRPr lang="en-US" sz="1400" b="0" i="0" u="none" strike="noStrike" dirty="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525" marR="9525" marT="9525" marB="0" anchor="b"/>
                </a:tc>
              </a:tr>
              <a:tr h="190500">
                <a:tc>
                  <a:txBody>
                    <a:bodyPr/>
                    <a:lstStyle/>
                    <a:p>
                      <a:pPr algn="l" fontAlgn="b"/>
                      <a:r>
                        <a:rPr lang="en-US" sz="140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Oregon</a:t>
                      </a:r>
                      <a:endParaRPr lang="en-US" sz="14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525" marR="9525" marT="9525" marB="0" anchor="b"/>
                </a:tc>
                <a:tc>
                  <a:txBody>
                    <a:bodyPr/>
                    <a:lstStyle/>
                    <a:p>
                      <a:pPr algn="l" fontAlgn="b"/>
                      <a:r>
                        <a:rPr lang="en-US" sz="140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Gans, Greg</a:t>
                      </a:r>
                      <a:endParaRPr lang="en-US" sz="14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525" marR="9525" marT="9525" marB="0" anchor="b"/>
                </a:tc>
                <a:tc>
                  <a:txBody>
                    <a:bodyPr/>
                    <a:lstStyle/>
                    <a:p>
                      <a:pPr algn="l" fontAlgn="b"/>
                      <a:r>
                        <a:rPr lang="en-US" sz="1400" u="none" strike="noStrike" dirty="0">
                          <a:effectLst/>
                          <a:latin typeface="Intel Clear Light" panose="020B0404020203020204" pitchFamily="34" charset="0"/>
                          <a:ea typeface="Intel Clear Light" panose="020B0404020203020204" pitchFamily="34" charset="0"/>
                          <a:cs typeface="Intel Clear Light" panose="020B0404020203020204" pitchFamily="34" charset="0"/>
                        </a:rPr>
                        <a:t>Daim, Yonca</a:t>
                      </a:r>
                      <a:endParaRPr lang="en-US" sz="1400" b="0" i="0" u="none" strike="noStrike" dirty="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525" marR="9525" marT="9525" marB="0" anchor="b"/>
                </a:tc>
              </a:tr>
              <a:tr h="190500">
                <a:tc>
                  <a:txBody>
                    <a:bodyPr/>
                    <a:lstStyle/>
                    <a:p>
                      <a:pPr algn="l" fontAlgn="b"/>
                      <a:r>
                        <a:rPr lang="en-US" sz="140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Santa Clara/San Jose</a:t>
                      </a:r>
                      <a:endParaRPr lang="en-US" sz="14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525" marR="9525" marT="9525" marB="0" anchor="b"/>
                </a:tc>
                <a:tc>
                  <a:txBody>
                    <a:bodyPr/>
                    <a:lstStyle/>
                    <a:p>
                      <a:pPr algn="l" fontAlgn="b"/>
                      <a:r>
                        <a:rPr lang="en-US" sz="140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Thadani, Ravi</a:t>
                      </a:r>
                      <a:endParaRPr lang="en-US" sz="14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525" marR="9525" marT="9525" marB="0" anchor="b"/>
                </a:tc>
                <a:tc>
                  <a:txBody>
                    <a:bodyPr/>
                    <a:lstStyle/>
                    <a:p>
                      <a:pPr algn="l" fontAlgn="b"/>
                      <a:r>
                        <a:rPr lang="en-US" sz="1400" u="none" strike="noStrike" dirty="0">
                          <a:effectLst/>
                          <a:latin typeface="Intel Clear Light" panose="020B0404020203020204" pitchFamily="34" charset="0"/>
                          <a:ea typeface="Intel Clear Light" panose="020B0404020203020204" pitchFamily="34" charset="0"/>
                          <a:cs typeface="Intel Clear Light" panose="020B0404020203020204" pitchFamily="34" charset="0"/>
                        </a:rPr>
                        <a:t>Innecco, Carlos</a:t>
                      </a:r>
                      <a:endParaRPr lang="en-US" sz="1400" b="0" i="0" u="none" strike="noStrike" dirty="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525" marR="9525" marT="9525" marB="0" anchor="b"/>
                </a:tc>
              </a:tr>
              <a:tr h="190500">
                <a:tc>
                  <a:txBody>
                    <a:bodyPr/>
                    <a:lstStyle/>
                    <a:p>
                      <a:pPr algn="l" fontAlgn="b"/>
                      <a:r>
                        <a:rPr lang="en-US" sz="140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Shanghai/Beijing</a:t>
                      </a:r>
                      <a:endParaRPr lang="en-US" sz="14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525" marR="9525" marT="9525" marB="0" anchor="b"/>
                </a:tc>
                <a:tc>
                  <a:txBody>
                    <a:bodyPr/>
                    <a:lstStyle/>
                    <a:p>
                      <a:pPr algn="l" fontAlgn="b"/>
                      <a:r>
                        <a:rPr lang="en-US" sz="140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Gans, Greg</a:t>
                      </a:r>
                      <a:endParaRPr lang="en-US" sz="14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525" marR="9525" marT="9525" marB="0" anchor="b"/>
                </a:tc>
                <a:tc>
                  <a:txBody>
                    <a:bodyPr/>
                    <a:lstStyle/>
                    <a:p>
                      <a:pPr algn="l" fontAlgn="b"/>
                      <a:r>
                        <a:rPr lang="en-US" sz="1400" u="none" strike="noStrike" dirty="0">
                          <a:effectLst/>
                          <a:latin typeface="Intel Clear Light" panose="020B0404020203020204" pitchFamily="34" charset="0"/>
                          <a:ea typeface="Intel Clear Light" panose="020B0404020203020204" pitchFamily="34" charset="0"/>
                          <a:cs typeface="Intel Clear Light" panose="020B0404020203020204" pitchFamily="34" charset="0"/>
                        </a:rPr>
                        <a:t>Jia, Jessie C</a:t>
                      </a:r>
                      <a:endParaRPr lang="en-US" sz="1400" b="0" i="0" u="none" strike="noStrike" dirty="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525" marR="9525" marT="9525" marB="0" anchor="b"/>
                </a:tc>
              </a:tr>
            </a:tbl>
          </a:graphicData>
        </a:graphic>
      </p:graphicFrame>
      <p:sp>
        <p:nvSpPr>
          <p:cNvPr id="11" name="TextBox 10"/>
          <p:cNvSpPr txBox="1"/>
          <p:nvPr/>
        </p:nvSpPr>
        <p:spPr>
          <a:xfrm>
            <a:off x="542381" y="4485833"/>
            <a:ext cx="8142832" cy="338554"/>
          </a:xfrm>
          <a:prstGeom prst="rect">
            <a:avLst/>
          </a:prstGeom>
          <a:noFill/>
        </p:spPr>
        <p:txBody>
          <a:bodyPr vert="horz" wrap="square" lIns="0" tIns="0" rIns="0" bIns="0" rtlCol="0">
            <a:spAutoFit/>
          </a:bodyPr>
          <a:lstStyle/>
          <a:p>
            <a:r>
              <a:rPr lang="en-US" sz="1100" i="1" dirty="0">
                <a:solidFill>
                  <a:srgbClr val="003C71"/>
                </a:solidFill>
              </a:rPr>
              <a:t>Current list: </a:t>
            </a:r>
            <a:r>
              <a:rPr lang="en-US" sz="1100" i="1" dirty="0">
                <a:solidFill>
                  <a:srgbClr val="003C71"/>
                </a:solidFill>
                <a:hlinkClick r:id="rId5"/>
              </a:rPr>
              <a:t>https://</a:t>
            </a:r>
            <a:r>
              <a:rPr lang="en-US" sz="1100" i="1" dirty="0" smtClean="0">
                <a:solidFill>
                  <a:srgbClr val="003C71"/>
                </a:solidFill>
                <a:hlinkClick r:id="rId5"/>
              </a:rPr>
              <a:t>sp2010.amr.ith.intel.com/sites/PDIT/Lists/Site%20Sponsors%20and%20Reps/AllItems.aspx</a:t>
            </a:r>
            <a:endParaRPr lang="en-US" sz="1100" i="1" dirty="0" smtClean="0">
              <a:solidFill>
                <a:srgbClr val="003C71"/>
              </a:solidFill>
            </a:endParaRPr>
          </a:p>
          <a:p>
            <a:endParaRPr lang="en-US" sz="1100" i="1" dirty="0" smtClean="0">
              <a:solidFill>
                <a:srgbClr val="003C71"/>
              </a:solidFill>
            </a:endParaRPr>
          </a:p>
        </p:txBody>
      </p:sp>
      <p:sp>
        <p:nvSpPr>
          <p:cNvPr id="12" name="Rectangle 11"/>
          <p:cNvSpPr/>
          <p:nvPr/>
        </p:nvSpPr>
        <p:spPr>
          <a:xfrm>
            <a:off x="-1587" y="-21071"/>
            <a:ext cx="9144000" cy="372935"/>
          </a:xfrm>
          <a:prstGeom prst="rect">
            <a:avLst/>
          </a:prstGeom>
          <a:gradFill flip="none" rotWithShape="1">
            <a:gsLst>
              <a:gs pos="32000">
                <a:schemeClr val="tx2"/>
              </a:gs>
              <a:gs pos="95000">
                <a:srgbClr val="009FDF"/>
              </a:gs>
              <a:gs pos="78000">
                <a:srgbClr val="0071C5"/>
              </a:gs>
            </a:gsLst>
            <a:lin ang="1986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endParaRPr>
          </a:p>
        </p:txBody>
      </p:sp>
      <p:sp>
        <p:nvSpPr>
          <p:cNvPr id="13" name="TextBox 12"/>
          <p:cNvSpPr txBox="1"/>
          <p:nvPr/>
        </p:nvSpPr>
        <p:spPr>
          <a:xfrm>
            <a:off x="221048" y="26898"/>
            <a:ext cx="5821797" cy="276999"/>
          </a:xfrm>
          <a:prstGeom prst="rect">
            <a:avLst/>
          </a:prstGeom>
          <a:noFill/>
        </p:spPr>
        <p:txBody>
          <a:bodyPr vert="horz" wrap="square" lIns="0" tIns="0" rIns="0" bIns="0" rtlCol="0">
            <a:spAutoFit/>
          </a:bodyPr>
          <a:lstStyle/>
          <a:p>
            <a:pPr defTabSz="457189"/>
            <a:r>
              <a:rPr lang="en-US" b="1" dirty="0" smtClean="0">
                <a:solidFill>
                  <a:prstClr val="white"/>
                </a:solidFill>
              </a:rPr>
              <a:t>Where we are</a:t>
            </a:r>
            <a:endParaRPr lang="en-US" b="1" dirty="0">
              <a:solidFill>
                <a:srgbClr val="FF0000"/>
              </a:solidFill>
            </a:endParaRPr>
          </a:p>
        </p:txBody>
      </p:sp>
    </p:spTree>
    <p:custDataLst>
      <p:tags r:id="rId1"/>
    </p:custDataLst>
    <p:extLst>
      <p:ext uri="{BB962C8B-B14F-4D97-AF65-F5344CB8AC3E}">
        <p14:creationId xmlns:p14="http://schemas.microsoft.com/office/powerpoint/2010/main" val="3066065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76" name="Straight Connector 75"/>
          <p:cNvCxnSpPr/>
          <p:nvPr/>
        </p:nvCxnSpPr>
        <p:spPr>
          <a:xfrm flipH="1">
            <a:off x="1966440" y="3331961"/>
            <a:ext cx="4262815" cy="18803"/>
          </a:xfrm>
          <a:prstGeom prst="line">
            <a:avLst/>
          </a:prstGeom>
          <a:ln w="254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79" name="Straight Connector 78"/>
          <p:cNvCxnSpPr/>
          <p:nvPr/>
        </p:nvCxnSpPr>
        <p:spPr>
          <a:xfrm flipV="1">
            <a:off x="1979300" y="3339205"/>
            <a:ext cx="6920" cy="414123"/>
          </a:xfrm>
          <a:prstGeom prst="line">
            <a:avLst/>
          </a:prstGeom>
          <a:ln w="254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84" name="Straight Connector 83"/>
          <p:cNvCxnSpPr/>
          <p:nvPr/>
        </p:nvCxnSpPr>
        <p:spPr>
          <a:xfrm flipV="1">
            <a:off x="6212350" y="3326874"/>
            <a:ext cx="6920" cy="420538"/>
          </a:xfrm>
          <a:prstGeom prst="line">
            <a:avLst/>
          </a:prstGeom>
          <a:ln w="25400">
            <a:solidFill>
              <a:schemeClr val="tx2"/>
            </a:solidFill>
          </a:ln>
        </p:spPr>
        <p:style>
          <a:lnRef idx="1">
            <a:schemeClr val="accent2"/>
          </a:lnRef>
          <a:fillRef idx="0">
            <a:schemeClr val="accent2"/>
          </a:fillRef>
          <a:effectRef idx="0">
            <a:schemeClr val="accent2"/>
          </a:effectRef>
          <a:fontRef idx="minor">
            <a:schemeClr val="tx1"/>
          </a:fontRef>
        </p:style>
      </p:cxnSp>
      <p:sp>
        <p:nvSpPr>
          <p:cNvPr id="113" name="AutoShape 13"/>
          <p:cNvSpPr>
            <a:spLocks noChangeArrowheads="1"/>
          </p:cNvSpPr>
          <p:nvPr/>
        </p:nvSpPr>
        <p:spPr bwMode="auto">
          <a:xfrm>
            <a:off x="6677692" y="577783"/>
            <a:ext cx="1867034" cy="546169"/>
          </a:xfrm>
          <a:prstGeom prst="roundRect">
            <a:avLst>
              <a:gd name="adj" fmla="val 7060"/>
            </a:avLst>
          </a:prstGeom>
          <a:solidFill>
            <a:schemeClr val="bg1">
              <a:lumMod val="60000"/>
              <a:lumOff val="40000"/>
            </a:schemeClr>
          </a:solidFill>
          <a:ln w="19050" algn="ctr">
            <a:solidFill>
              <a:schemeClr val="tx2"/>
            </a:solidFill>
            <a:round/>
            <a:headEnd/>
            <a:tailEnd/>
          </a:ln>
          <a:effectLst>
            <a:outerShdw blurRad="50800" dist="38100" dir="5400000" algn="t" rotWithShape="0">
              <a:prstClr val="black">
                <a:alpha val="40000"/>
              </a:prstClr>
            </a:outerShdw>
          </a:effectLst>
        </p:spPr>
        <p:txBody>
          <a:bodyPr wrap="none" lIns="0" tIns="0" rIns="0" bIns="91440" anchor="b" anchorCtr="1"/>
          <a:lstStyle/>
          <a:p>
            <a:pPr>
              <a:defRPr/>
            </a:pPr>
            <a:endParaRPr lang="en-US" sz="1000" b="1" dirty="0">
              <a:solidFill>
                <a:prstClr val="white"/>
              </a:solidFill>
              <a:effectLst>
                <a:outerShdw blurRad="38100" dist="38100" dir="2700000" algn="tl">
                  <a:srgbClr val="000000">
                    <a:alpha val="43137"/>
                  </a:srgbClr>
                </a:outerShdw>
              </a:effectLst>
              <a:cs typeface="Neo Sans Intel Medium"/>
            </a:endParaRPr>
          </a:p>
        </p:txBody>
      </p:sp>
      <p:cxnSp>
        <p:nvCxnSpPr>
          <p:cNvPr id="138" name="Straight Connector 137"/>
          <p:cNvCxnSpPr/>
          <p:nvPr/>
        </p:nvCxnSpPr>
        <p:spPr bwMode="auto">
          <a:xfrm flipH="1" flipV="1">
            <a:off x="4453556" y="3370056"/>
            <a:ext cx="1588" cy="1116686"/>
          </a:xfrm>
          <a:prstGeom prst="line">
            <a:avLst/>
          </a:prstGeom>
          <a:gradFill rotWithShape="1">
            <a:gsLst>
              <a:gs pos="0">
                <a:schemeClr val="folHlink"/>
              </a:gs>
              <a:gs pos="100000">
                <a:schemeClr val="folHlink">
                  <a:gamma/>
                  <a:shade val="46275"/>
                  <a:invGamma/>
                  <a:alpha val="0"/>
                </a:schemeClr>
              </a:gs>
            </a:gsLst>
            <a:lin ang="5400000" scaled="1"/>
          </a:gradFill>
          <a:ln w="19050" cap="flat" cmpd="sng" algn="ctr">
            <a:solidFill>
              <a:schemeClr val="tx2"/>
            </a:solidFill>
            <a:prstDash val="dash"/>
            <a:round/>
            <a:headEnd type="none" w="med" len="med"/>
            <a:tailEnd type="none" w="med" len="med"/>
          </a:ln>
          <a:effectLst>
            <a:outerShdw blurRad="50800" dist="38100" dir="5400000" algn="t" rotWithShape="0">
              <a:prstClr val="black">
                <a:alpha val="40000"/>
              </a:prstClr>
            </a:outerShdw>
          </a:effectLst>
        </p:spPr>
      </p:cxnSp>
      <p:cxnSp>
        <p:nvCxnSpPr>
          <p:cNvPr id="88" name="Straight Connector 87"/>
          <p:cNvCxnSpPr/>
          <p:nvPr/>
        </p:nvCxnSpPr>
        <p:spPr>
          <a:xfrm flipH="1">
            <a:off x="4456428" y="1185549"/>
            <a:ext cx="13248" cy="2119871"/>
          </a:xfrm>
          <a:prstGeom prst="line">
            <a:avLst/>
          </a:prstGeom>
          <a:ln w="25400">
            <a:solidFill>
              <a:schemeClr val="tx2"/>
            </a:solidFill>
          </a:ln>
        </p:spPr>
        <p:style>
          <a:lnRef idx="1">
            <a:schemeClr val="accent2"/>
          </a:lnRef>
          <a:fillRef idx="0">
            <a:schemeClr val="accent2"/>
          </a:fillRef>
          <a:effectRef idx="0">
            <a:schemeClr val="accent2"/>
          </a:effectRef>
          <a:fontRef idx="minor">
            <a:schemeClr val="tx1"/>
          </a:fontRef>
        </p:style>
      </p:cxnSp>
      <p:grpSp>
        <p:nvGrpSpPr>
          <p:cNvPr id="62" name="Group 61"/>
          <p:cNvGrpSpPr/>
          <p:nvPr/>
        </p:nvGrpSpPr>
        <p:grpSpPr>
          <a:xfrm>
            <a:off x="951073" y="1394308"/>
            <a:ext cx="6629994" cy="278139"/>
            <a:chOff x="987107" y="2044674"/>
            <a:chExt cx="6629994" cy="244551"/>
          </a:xfrm>
        </p:grpSpPr>
        <p:cxnSp>
          <p:nvCxnSpPr>
            <p:cNvPr id="63" name="Straight Connector 62"/>
            <p:cNvCxnSpPr/>
            <p:nvPr/>
          </p:nvCxnSpPr>
          <p:spPr>
            <a:xfrm flipH="1">
              <a:off x="3152728" y="2044674"/>
              <a:ext cx="4832" cy="211658"/>
            </a:xfrm>
            <a:prstGeom prst="line">
              <a:avLst/>
            </a:prstGeom>
            <a:ln w="254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64" name="Straight Connector 63"/>
            <p:cNvCxnSpPr/>
            <p:nvPr/>
          </p:nvCxnSpPr>
          <p:spPr>
            <a:xfrm flipH="1">
              <a:off x="987108" y="2045707"/>
              <a:ext cx="6629993" cy="0"/>
            </a:xfrm>
            <a:prstGeom prst="line">
              <a:avLst/>
            </a:prstGeom>
            <a:ln w="254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66" name="Straight Connector 65"/>
            <p:cNvCxnSpPr/>
            <p:nvPr/>
          </p:nvCxnSpPr>
          <p:spPr>
            <a:xfrm>
              <a:off x="5448818" y="2045811"/>
              <a:ext cx="3277" cy="225258"/>
            </a:xfrm>
            <a:prstGeom prst="line">
              <a:avLst/>
            </a:prstGeom>
            <a:ln w="254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69" name="Straight Connector 68"/>
            <p:cNvCxnSpPr/>
            <p:nvPr/>
          </p:nvCxnSpPr>
          <p:spPr>
            <a:xfrm>
              <a:off x="987107" y="2044933"/>
              <a:ext cx="0" cy="220347"/>
            </a:xfrm>
            <a:prstGeom prst="line">
              <a:avLst/>
            </a:prstGeom>
            <a:ln w="254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70" name="Straight Connector 69"/>
            <p:cNvCxnSpPr/>
            <p:nvPr/>
          </p:nvCxnSpPr>
          <p:spPr>
            <a:xfrm flipH="1">
              <a:off x="7603453" y="2044933"/>
              <a:ext cx="4926" cy="244292"/>
            </a:xfrm>
            <a:prstGeom prst="line">
              <a:avLst/>
            </a:prstGeom>
            <a:ln w="254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3" name="Group 2"/>
          <p:cNvGrpSpPr/>
          <p:nvPr/>
        </p:nvGrpSpPr>
        <p:grpSpPr>
          <a:xfrm>
            <a:off x="2876689" y="482881"/>
            <a:ext cx="3370722" cy="748334"/>
            <a:chOff x="2876689" y="534231"/>
            <a:chExt cx="3370722" cy="937784"/>
          </a:xfrm>
        </p:grpSpPr>
        <p:sp>
          <p:nvSpPr>
            <p:cNvPr id="26" name="AutoShape 13"/>
            <p:cNvSpPr>
              <a:spLocks noChangeArrowheads="1"/>
            </p:cNvSpPr>
            <p:nvPr/>
          </p:nvSpPr>
          <p:spPr bwMode="auto">
            <a:xfrm>
              <a:off x="2876689" y="534231"/>
              <a:ext cx="3370722" cy="928088"/>
            </a:xfrm>
            <a:prstGeom prst="roundRect">
              <a:avLst>
                <a:gd name="adj" fmla="val 7060"/>
              </a:avLst>
            </a:prstGeom>
            <a:solidFill>
              <a:schemeClr val="bg1">
                <a:lumMod val="60000"/>
                <a:lumOff val="40000"/>
              </a:schemeClr>
            </a:solidFill>
            <a:ln w="19050" algn="ctr">
              <a:solidFill>
                <a:schemeClr val="tx2"/>
              </a:solidFill>
              <a:round/>
              <a:headEnd/>
              <a:tailEnd/>
            </a:ln>
            <a:effectLst>
              <a:outerShdw blurRad="50800" dist="38100" dir="5400000" algn="t" rotWithShape="0">
                <a:prstClr val="black">
                  <a:alpha val="40000"/>
                </a:prstClr>
              </a:outerShdw>
            </a:effectLst>
          </p:spPr>
          <p:txBody>
            <a:bodyPr wrap="none" lIns="0" tIns="41289" rIns="0" bIns="41289" anchor="ctr"/>
            <a:lstStyle/>
            <a:p>
              <a:pPr marL="823032" lvl="2" indent="-302545" defTabSz="619421">
                <a:defRPr/>
              </a:pPr>
              <a:endParaRPr lang="en-US" sz="1300" dirty="0">
                <a:solidFill>
                  <a:prstClr val="white"/>
                </a:solidFill>
                <a:effectLst>
                  <a:outerShdw blurRad="38100" dist="38100" dir="2700000" algn="tl">
                    <a:srgbClr val="000000">
                      <a:alpha val="43137"/>
                    </a:srgbClr>
                  </a:outerShdw>
                </a:effectLst>
              </a:endParaRPr>
            </a:p>
          </p:txBody>
        </p:sp>
        <p:sp>
          <p:nvSpPr>
            <p:cNvPr id="125" name="Rectangle 124"/>
            <p:cNvSpPr/>
            <p:nvPr/>
          </p:nvSpPr>
          <p:spPr>
            <a:xfrm>
              <a:off x="3673553" y="565634"/>
              <a:ext cx="2465158" cy="906381"/>
            </a:xfrm>
            <a:prstGeom prst="rect">
              <a:avLst/>
            </a:prstGeom>
          </p:spPr>
          <p:txBody>
            <a:bodyPr wrap="square">
              <a:spAutoFit/>
            </a:bodyPr>
            <a:lstStyle/>
            <a:p>
              <a:pPr marL="366404" lvl="1" indent="-302545" algn="ctr" defTabSz="619421">
                <a:defRPr/>
              </a:pPr>
              <a:r>
                <a:rPr lang="en-US" sz="1600" b="1" dirty="0" smtClean="0">
                  <a:solidFill>
                    <a:srgbClr val="003C71"/>
                  </a:solidFill>
                  <a:cs typeface="Neo Sans Intel Medium"/>
                </a:rPr>
                <a:t>Mandy Mock </a:t>
              </a:r>
              <a:r>
                <a:rPr lang="en-US" sz="1600" dirty="0" smtClean="0">
                  <a:solidFill>
                    <a:srgbClr val="003C71"/>
                  </a:solidFill>
                  <a:cs typeface="Neo Sans Intel Medium"/>
                </a:rPr>
                <a:t>(OR)</a:t>
              </a:r>
              <a:endParaRPr lang="en-US" sz="1600" dirty="0">
                <a:solidFill>
                  <a:srgbClr val="003C71"/>
                </a:solidFill>
                <a:cs typeface="Neo Sans Intel Medium"/>
              </a:endParaRPr>
            </a:p>
            <a:p>
              <a:pPr marL="0" lvl="2" algn="ctr" defTabSz="619421">
                <a:defRPr/>
              </a:pPr>
              <a:r>
                <a:rPr lang="en-US" sz="1250" dirty="0" smtClean="0">
                  <a:solidFill>
                    <a:srgbClr val="003C71"/>
                  </a:solidFill>
                  <a:cs typeface="Neo Sans Intel Medium"/>
                </a:rPr>
                <a:t>Vice President &amp; General Manager, PES IT</a:t>
              </a:r>
              <a:endParaRPr lang="en-US" sz="1250" dirty="0">
                <a:solidFill>
                  <a:srgbClr val="003C71"/>
                </a:solidFill>
                <a:cs typeface="Neo Sans Intel Medium"/>
              </a:endParaRPr>
            </a:p>
          </p:txBody>
        </p:sp>
      </p:grpSp>
      <p:sp>
        <p:nvSpPr>
          <p:cNvPr id="126" name="Title 1"/>
          <p:cNvSpPr txBox="1">
            <a:spLocks/>
          </p:cNvSpPr>
          <p:nvPr/>
        </p:nvSpPr>
        <p:spPr>
          <a:xfrm>
            <a:off x="3760928" y="538994"/>
            <a:ext cx="2465158" cy="424657"/>
          </a:xfrm>
          <a:prstGeom prst="rect">
            <a:avLst/>
          </a:prstGeom>
        </p:spPr>
        <p:txBody>
          <a:bodyPr/>
          <a:lstStyle/>
          <a:p>
            <a:pPr algn="ctr" fontAlgn="base">
              <a:lnSpc>
                <a:spcPct val="90000"/>
              </a:lnSpc>
              <a:spcBef>
                <a:spcPct val="0"/>
              </a:spcBef>
              <a:spcAft>
                <a:spcPct val="0"/>
              </a:spcAft>
              <a:defRPr/>
            </a:pPr>
            <a:endParaRPr lang="en-US" sz="1400" b="1" kern="0" dirty="0">
              <a:solidFill>
                <a:srgbClr val="003C71"/>
              </a:solidFill>
              <a:effectLst>
                <a:outerShdw blurRad="38100" dist="38100" dir="2700000" algn="tl">
                  <a:srgbClr val="000000">
                    <a:alpha val="43137"/>
                  </a:srgbClr>
                </a:outerShdw>
              </a:effectLst>
              <a:ea typeface="Intel Clear Pro" panose="020B0804020202060201" pitchFamily="34" charset="0"/>
              <a:cs typeface="Intel Clear Pro" panose="020B0804020202060201" pitchFamily="34" charset="0"/>
            </a:endParaRPr>
          </a:p>
        </p:txBody>
      </p:sp>
      <p:sp>
        <p:nvSpPr>
          <p:cNvPr id="58" name="AutoShape 13"/>
          <p:cNvSpPr>
            <a:spLocks noChangeArrowheads="1"/>
          </p:cNvSpPr>
          <p:nvPr/>
        </p:nvSpPr>
        <p:spPr bwMode="auto">
          <a:xfrm>
            <a:off x="4716461" y="1650790"/>
            <a:ext cx="1867034" cy="513189"/>
          </a:xfrm>
          <a:prstGeom prst="roundRect">
            <a:avLst>
              <a:gd name="adj" fmla="val 7060"/>
            </a:avLst>
          </a:prstGeom>
          <a:solidFill>
            <a:schemeClr val="bg1">
              <a:lumMod val="60000"/>
              <a:lumOff val="40000"/>
            </a:schemeClr>
          </a:solidFill>
          <a:ln w="19050" algn="ctr">
            <a:solidFill>
              <a:schemeClr val="tx2"/>
            </a:solidFill>
            <a:round/>
            <a:headEnd/>
            <a:tailEnd/>
          </a:ln>
          <a:effectLst>
            <a:outerShdw blurRad="50800" dist="38100" dir="5400000" algn="t" rotWithShape="0">
              <a:prstClr val="black">
                <a:alpha val="40000"/>
              </a:prstClr>
            </a:outerShdw>
          </a:effectLst>
        </p:spPr>
        <p:txBody>
          <a:bodyPr wrap="none" lIns="0" tIns="0" rIns="0" bIns="91440" anchor="b" anchorCtr="1"/>
          <a:lstStyle/>
          <a:p>
            <a:pPr>
              <a:defRPr/>
            </a:pPr>
            <a:endParaRPr lang="en-US" sz="1000" b="1" dirty="0">
              <a:solidFill>
                <a:prstClr val="white"/>
              </a:solidFill>
              <a:effectLst>
                <a:outerShdw blurRad="38100" dist="38100" dir="2700000" algn="tl">
                  <a:srgbClr val="000000">
                    <a:alpha val="43137"/>
                  </a:srgbClr>
                </a:outerShdw>
              </a:effectLst>
              <a:cs typeface="Neo Sans Intel Medium"/>
            </a:endParaRPr>
          </a:p>
        </p:txBody>
      </p:sp>
      <p:grpSp>
        <p:nvGrpSpPr>
          <p:cNvPr id="99" name="Group 98"/>
          <p:cNvGrpSpPr/>
          <p:nvPr/>
        </p:nvGrpSpPr>
        <p:grpSpPr>
          <a:xfrm>
            <a:off x="2587780" y="3362720"/>
            <a:ext cx="2276073" cy="641020"/>
            <a:chOff x="6897690" y="3240789"/>
            <a:chExt cx="2276073" cy="641020"/>
          </a:xfrm>
        </p:grpSpPr>
        <p:sp>
          <p:nvSpPr>
            <p:cNvPr id="100" name="TextBox 99"/>
            <p:cNvSpPr txBox="1"/>
            <p:nvPr/>
          </p:nvSpPr>
          <p:spPr>
            <a:xfrm>
              <a:off x="6897690" y="3681753"/>
              <a:ext cx="184731" cy="200056"/>
            </a:xfrm>
            <a:prstGeom prst="rect">
              <a:avLst/>
            </a:prstGeom>
            <a:noFill/>
          </p:spPr>
          <p:txBody>
            <a:bodyPr wrap="none" rtlCol="0">
              <a:spAutoFit/>
            </a:bodyPr>
            <a:lstStyle/>
            <a:p>
              <a:endParaRPr lang="en-US" sz="700" b="1" i="1" dirty="0">
                <a:solidFill>
                  <a:prstClr val="white"/>
                </a:solidFill>
                <a:cs typeface="Arial" charset="0"/>
              </a:endParaRPr>
            </a:p>
          </p:txBody>
        </p:sp>
        <p:sp>
          <p:nvSpPr>
            <p:cNvPr id="102" name="TextBox 101"/>
            <p:cNvSpPr txBox="1"/>
            <p:nvPr/>
          </p:nvSpPr>
          <p:spPr>
            <a:xfrm>
              <a:off x="7339962" y="3240789"/>
              <a:ext cx="1833801" cy="261610"/>
            </a:xfrm>
            <a:prstGeom prst="rect">
              <a:avLst/>
            </a:prstGeom>
            <a:noFill/>
          </p:spPr>
          <p:txBody>
            <a:bodyPr wrap="square" rtlCol="0">
              <a:spAutoFit/>
            </a:bodyPr>
            <a:lstStyle/>
            <a:p>
              <a:pPr>
                <a:defRPr/>
              </a:pPr>
              <a:endParaRPr lang="en-US" sz="1100" b="1" dirty="0">
                <a:solidFill>
                  <a:prstClr val="white"/>
                </a:solidFill>
                <a:effectLst>
                  <a:outerShdw blurRad="38100" dist="38100" dir="2700000" algn="tl">
                    <a:srgbClr val="000000">
                      <a:alpha val="43137"/>
                    </a:srgbClr>
                  </a:outerShdw>
                </a:effectLst>
              </a:endParaRPr>
            </a:p>
          </p:txBody>
        </p:sp>
      </p:grpSp>
      <p:grpSp>
        <p:nvGrpSpPr>
          <p:cNvPr id="105" name="Group 104"/>
          <p:cNvGrpSpPr/>
          <p:nvPr/>
        </p:nvGrpSpPr>
        <p:grpSpPr>
          <a:xfrm>
            <a:off x="260306" y="1650470"/>
            <a:ext cx="1867034" cy="513189"/>
            <a:chOff x="2237122" y="4152964"/>
            <a:chExt cx="1867034" cy="513189"/>
          </a:xfrm>
          <a:solidFill>
            <a:schemeClr val="bg1">
              <a:lumMod val="60000"/>
              <a:lumOff val="40000"/>
            </a:schemeClr>
          </a:solidFill>
        </p:grpSpPr>
        <p:sp>
          <p:nvSpPr>
            <p:cNvPr id="106" name="AutoShape 13"/>
            <p:cNvSpPr>
              <a:spLocks noChangeArrowheads="1"/>
            </p:cNvSpPr>
            <p:nvPr/>
          </p:nvSpPr>
          <p:spPr bwMode="auto">
            <a:xfrm>
              <a:off x="2237122" y="4152964"/>
              <a:ext cx="1867034" cy="513189"/>
            </a:xfrm>
            <a:prstGeom prst="roundRect">
              <a:avLst>
                <a:gd name="adj" fmla="val 7060"/>
              </a:avLst>
            </a:prstGeom>
            <a:grpFill/>
            <a:ln w="19050" algn="ctr">
              <a:solidFill>
                <a:schemeClr val="tx2"/>
              </a:solidFill>
              <a:round/>
              <a:headEnd/>
              <a:tailEnd/>
            </a:ln>
            <a:effectLst>
              <a:outerShdw blurRad="50800" dist="38100" dir="5400000" algn="t" rotWithShape="0">
                <a:prstClr val="black">
                  <a:alpha val="40000"/>
                </a:prstClr>
              </a:outerShdw>
            </a:effectLst>
          </p:spPr>
          <p:txBody>
            <a:bodyPr wrap="none" lIns="0" tIns="0" rIns="0" bIns="91440" anchor="b" anchorCtr="1"/>
            <a:lstStyle/>
            <a:p>
              <a:pPr>
                <a:defRPr/>
              </a:pPr>
              <a:endParaRPr lang="en-US" sz="1000" b="1" dirty="0">
                <a:solidFill>
                  <a:prstClr val="white"/>
                </a:solidFill>
                <a:effectLst>
                  <a:outerShdw blurRad="38100" dist="38100" dir="2700000" algn="tl">
                    <a:srgbClr val="000000">
                      <a:alpha val="43137"/>
                    </a:srgbClr>
                  </a:outerShdw>
                </a:effectLst>
                <a:cs typeface="Neo Sans Intel Medium"/>
              </a:endParaRPr>
            </a:p>
          </p:txBody>
        </p:sp>
        <p:sp>
          <p:nvSpPr>
            <p:cNvPr id="107" name="TextBox 106"/>
            <p:cNvSpPr txBox="1"/>
            <p:nvPr/>
          </p:nvSpPr>
          <p:spPr>
            <a:xfrm>
              <a:off x="2633521" y="4186756"/>
              <a:ext cx="1357231" cy="280049"/>
            </a:xfrm>
            <a:prstGeom prst="rect">
              <a:avLst/>
            </a:prstGeom>
            <a:grpFill/>
          </p:spPr>
          <p:txBody>
            <a:bodyPr wrap="square" rtlCol="0">
              <a:spAutoFit/>
            </a:bodyPr>
            <a:lstStyle/>
            <a:p>
              <a:pPr>
                <a:defRPr/>
              </a:pPr>
              <a:endParaRPr lang="en-US" sz="1100" b="1" dirty="0">
                <a:solidFill>
                  <a:prstClr val="white"/>
                </a:solidFill>
                <a:effectLst>
                  <a:outerShdw blurRad="38100" dist="38100" dir="2700000" algn="tl">
                    <a:srgbClr val="000000">
                      <a:alpha val="43137"/>
                    </a:srgbClr>
                  </a:outerShdw>
                </a:effectLst>
              </a:endParaRPr>
            </a:p>
          </p:txBody>
        </p:sp>
      </p:grpSp>
      <p:grpSp>
        <p:nvGrpSpPr>
          <p:cNvPr id="118" name="Group 117"/>
          <p:cNvGrpSpPr/>
          <p:nvPr/>
        </p:nvGrpSpPr>
        <p:grpSpPr>
          <a:xfrm>
            <a:off x="913324" y="2366919"/>
            <a:ext cx="6629993" cy="278139"/>
            <a:chOff x="987107" y="2044674"/>
            <a:chExt cx="6634920" cy="244551"/>
          </a:xfrm>
        </p:grpSpPr>
        <p:cxnSp>
          <p:nvCxnSpPr>
            <p:cNvPr id="123" name="Straight Connector 122"/>
            <p:cNvCxnSpPr/>
            <p:nvPr/>
          </p:nvCxnSpPr>
          <p:spPr>
            <a:xfrm flipH="1">
              <a:off x="7617101" y="2044933"/>
              <a:ext cx="4926" cy="244292"/>
            </a:xfrm>
            <a:prstGeom prst="line">
              <a:avLst/>
            </a:prstGeom>
            <a:ln w="254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19" name="Straight Connector 118"/>
            <p:cNvCxnSpPr/>
            <p:nvPr/>
          </p:nvCxnSpPr>
          <p:spPr>
            <a:xfrm flipH="1">
              <a:off x="3152728" y="2044674"/>
              <a:ext cx="4832" cy="211658"/>
            </a:xfrm>
            <a:prstGeom prst="line">
              <a:avLst/>
            </a:prstGeom>
            <a:ln w="254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20" name="Straight Connector 119"/>
            <p:cNvCxnSpPr/>
            <p:nvPr/>
          </p:nvCxnSpPr>
          <p:spPr>
            <a:xfrm flipH="1">
              <a:off x="987108" y="2045707"/>
              <a:ext cx="6629993" cy="0"/>
            </a:xfrm>
            <a:prstGeom prst="line">
              <a:avLst/>
            </a:prstGeom>
            <a:ln w="254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21" name="Straight Connector 120"/>
            <p:cNvCxnSpPr/>
            <p:nvPr/>
          </p:nvCxnSpPr>
          <p:spPr>
            <a:xfrm>
              <a:off x="5448818" y="2045811"/>
              <a:ext cx="3277" cy="225258"/>
            </a:xfrm>
            <a:prstGeom prst="line">
              <a:avLst/>
            </a:prstGeom>
            <a:ln w="254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22" name="Straight Connector 121"/>
            <p:cNvCxnSpPr/>
            <p:nvPr/>
          </p:nvCxnSpPr>
          <p:spPr>
            <a:xfrm>
              <a:off x="987107" y="2044933"/>
              <a:ext cx="0" cy="220347"/>
            </a:xfrm>
            <a:prstGeom prst="line">
              <a:avLst/>
            </a:prstGeom>
            <a:ln w="254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08" name="AutoShape 13"/>
          <p:cNvSpPr>
            <a:spLocks noChangeArrowheads="1"/>
          </p:cNvSpPr>
          <p:nvPr/>
        </p:nvSpPr>
        <p:spPr bwMode="auto">
          <a:xfrm>
            <a:off x="258405" y="4160139"/>
            <a:ext cx="8471036" cy="528035"/>
          </a:xfrm>
          <a:prstGeom prst="roundRect">
            <a:avLst>
              <a:gd name="adj" fmla="val 7060"/>
            </a:avLst>
          </a:prstGeom>
          <a:solidFill>
            <a:schemeClr val="bg1"/>
          </a:solidFill>
          <a:ln w="19050" algn="ctr">
            <a:solidFill>
              <a:schemeClr val="tx2"/>
            </a:solidFill>
            <a:prstDash val="sysDash"/>
            <a:round/>
            <a:headEnd/>
            <a:tailEnd/>
          </a:ln>
          <a:effectLst>
            <a:outerShdw blurRad="50800" dist="38100" dir="5400000" algn="t" rotWithShape="0">
              <a:prstClr val="black">
                <a:alpha val="40000"/>
              </a:prstClr>
            </a:outerShdw>
          </a:effectLst>
        </p:spPr>
        <p:txBody>
          <a:bodyPr wrap="none" lIns="0" tIns="41289" rIns="0" bIns="41289" anchor="ctr"/>
          <a:lstStyle/>
          <a:p>
            <a:pPr algn="r">
              <a:defRPr/>
            </a:pPr>
            <a:endParaRPr lang="en-US" sz="700" b="1" dirty="0">
              <a:solidFill>
                <a:prstClr val="white"/>
              </a:solidFill>
              <a:effectLst>
                <a:outerShdw blurRad="50800" dist="38100" dir="2700000" algn="tl" rotWithShape="0">
                  <a:srgbClr val="000000">
                    <a:alpha val="43000"/>
                  </a:srgbClr>
                </a:outerShdw>
              </a:effectLst>
              <a:cs typeface="Neo Sans Intel Medium"/>
            </a:endParaRPr>
          </a:p>
        </p:txBody>
      </p:sp>
      <p:sp>
        <p:nvSpPr>
          <p:cNvPr id="22" name="TextBox 21"/>
          <p:cNvSpPr txBox="1"/>
          <p:nvPr/>
        </p:nvSpPr>
        <p:spPr>
          <a:xfrm>
            <a:off x="267978" y="4300382"/>
            <a:ext cx="8466561" cy="276999"/>
          </a:xfrm>
          <a:prstGeom prst="rect">
            <a:avLst/>
          </a:prstGeom>
          <a:noFill/>
        </p:spPr>
        <p:txBody>
          <a:bodyPr wrap="square" rtlCol="0">
            <a:spAutoFit/>
          </a:bodyPr>
          <a:lstStyle/>
          <a:p>
            <a:pPr algn="ctr" defTabSz="685800">
              <a:defRPr/>
            </a:pPr>
            <a:r>
              <a:rPr lang="en-US" sz="1200" b="1" dirty="0" smtClean="0">
                <a:solidFill>
                  <a:srgbClr val="003C71"/>
                </a:solidFill>
              </a:rPr>
              <a:t>Design Acceleration – Aqil Abbasi </a:t>
            </a:r>
            <a:r>
              <a:rPr lang="en-US" sz="1100" dirty="0" smtClean="0">
                <a:solidFill>
                  <a:srgbClr val="003C71"/>
                </a:solidFill>
              </a:rPr>
              <a:t>(FM) </a:t>
            </a:r>
            <a:r>
              <a:rPr lang="en-US" sz="1200" b="1" dirty="0">
                <a:solidFill>
                  <a:srgbClr val="003C71"/>
                </a:solidFill>
              </a:rPr>
              <a:t>|</a:t>
            </a:r>
            <a:r>
              <a:rPr lang="en-US" sz="1200" dirty="0" smtClean="0">
                <a:solidFill>
                  <a:srgbClr val="003C71"/>
                </a:solidFill>
              </a:rPr>
              <a:t> </a:t>
            </a:r>
            <a:r>
              <a:rPr lang="en-US" sz="1200" b="1" dirty="0" smtClean="0">
                <a:solidFill>
                  <a:srgbClr val="003C71"/>
                </a:solidFill>
              </a:rPr>
              <a:t>Finance - Todd </a:t>
            </a:r>
            <a:r>
              <a:rPr lang="en-US" sz="1200" b="1" dirty="0">
                <a:solidFill>
                  <a:srgbClr val="003C71"/>
                </a:solidFill>
              </a:rPr>
              <a:t>Schwendinger </a:t>
            </a:r>
            <a:r>
              <a:rPr lang="en-US" sz="1100" dirty="0" smtClean="0">
                <a:solidFill>
                  <a:srgbClr val="003C71"/>
                </a:solidFill>
              </a:rPr>
              <a:t>(</a:t>
            </a:r>
            <a:r>
              <a:rPr lang="en-US" sz="1100" dirty="0">
                <a:solidFill>
                  <a:srgbClr val="003C71"/>
                </a:solidFill>
              </a:rPr>
              <a:t>AZ</a:t>
            </a:r>
            <a:r>
              <a:rPr lang="en-US" sz="1100" dirty="0" smtClean="0">
                <a:solidFill>
                  <a:srgbClr val="003C71"/>
                </a:solidFill>
              </a:rPr>
              <a:t>) </a:t>
            </a:r>
            <a:r>
              <a:rPr lang="en-US" sz="1200" b="1" dirty="0" smtClean="0">
                <a:solidFill>
                  <a:srgbClr val="003C71"/>
                </a:solidFill>
              </a:rPr>
              <a:t>| Human </a:t>
            </a:r>
            <a:r>
              <a:rPr lang="en-US" sz="1200" b="1" dirty="0">
                <a:solidFill>
                  <a:srgbClr val="003C71"/>
                </a:solidFill>
              </a:rPr>
              <a:t>Resources – Gina Gutierrez </a:t>
            </a:r>
            <a:r>
              <a:rPr lang="en-US" sz="1100" dirty="0">
                <a:solidFill>
                  <a:srgbClr val="003C71"/>
                </a:solidFill>
              </a:rPr>
              <a:t>(NM)</a:t>
            </a:r>
          </a:p>
        </p:txBody>
      </p:sp>
      <p:sp>
        <p:nvSpPr>
          <p:cNvPr id="142" name="AutoShape 13"/>
          <p:cNvSpPr>
            <a:spLocks noChangeArrowheads="1"/>
          </p:cNvSpPr>
          <p:nvPr/>
        </p:nvSpPr>
        <p:spPr bwMode="auto">
          <a:xfrm>
            <a:off x="2269508" y="1636817"/>
            <a:ext cx="1915125" cy="513189"/>
          </a:xfrm>
          <a:prstGeom prst="roundRect">
            <a:avLst>
              <a:gd name="adj" fmla="val 7060"/>
            </a:avLst>
          </a:prstGeom>
          <a:solidFill>
            <a:schemeClr val="bg1">
              <a:lumMod val="60000"/>
              <a:lumOff val="40000"/>
            </a:schemeClr>
          </a:solidFill>
          <a:ln w="19050" algn="ctr">
            <a:solidFill>
              <a:schemeClr val="tx2"/>
            </a:solidFill>
            <a:round/>
            <a:headEnd/>
            <a:tailEnd/>
          </a:ln>
          <a:effectLst>
            <a:outerShdw blurRad="50800" dist="38100" dir="5400000" algn="t" rotWithShape="0">
              <a:prstClr val="black">
                <a:alpha val="40000"/>
              </a:prstClr>
            </a:outerShdw>
          </a:effectLst>
        </p:spPr>
        <p:txBody>
          <a:bodyPr wrap="none" lIns="0" tIns="0" rIns="0" bIns="91440" anchor="b" anchorCtr="1"/>
          <a:lstStyle/>
          <a:p>
            <a:pPr>
              <a:defRPr/>
            </a:pPr>
            <a:endParaRPr lang="en-US" sz="1000" b="1" dirty="0">
              <a:solidFill>
                <a:prstClr val="white"/>
              </a:solidFill>
              <a:effectLst>
                <a:outerShdw blurRad="38100" dist="38100" dir="2700000" algn="tl">
                  <a:srgbClr val="000000">
                    <a:alpha val="43137"/>
                  </a:srgbClr>
                </a:outerShdw>
              </a:effectLst>
              <a:cs typeface="Neo Sans Intel Medium"/>
            </a:endParaRPr>
          </a:p>
        </p:txBody>
      </p:sp>
      <p:grpSp>
        <p:nvGrpSpPr>
          <p:cNvPr id="156" name="Group 155"/>
          <p:cNvGrpSpPr/>
          <p:nvPr/>
        </p:nvGrpSpPr>
        <p:grpSpPr>
          <a:xfrm>
            <a:off x="5809807" y="1734686"/>
            <a:ext cx="3456190" cy="765176"/>
            <a:chOff x="6897690" y="3116633"/>
            <a:chExt cx="3456190" cy="765176"/>
          </a:xfrm>
        </p:grpSpPr>
        <p:sp>
          <p:nvSpPr>
            <p:cNvPr id="159" name="TextBox 158"/>
            <p:cNvSpPr txBox="1"/>
            <p:nvPr/>
          </p:nvSpPr>
          <p:spPr>
            <a:xfrm>
              <a:off x="6897690" y="3681753"/>
              <a:ext cx="184731" cy="200056"/>
            </a:xfrm>
            <a:prstGeom prst="rect">
              <a:avLst/>
            </a:prstGeom>
            <a:noFill/>
          </p:spPr>
          <p:txBody>
            <a:bodyPr wrap="none" rtlCol="0">
              <a:spAutoFit/>
            </a:bodyPr>
            <a:lstStyle/>
            <a:p>
              <a:endParaRPr lang="en-US" sz="700" b="1" i="1" dirty="0">
                <a:solidFill>
                  <a:prstClr val="white"/>
                </a:solidFill>
                <a:cs typeface="Arial" charset="0"/>
              </a:endParaRPr>
            </a:p>
          </p:txBody>
        </p:sp>
        <p:sp>
          <p:nvSpPr>
            <p:cNvPr id="161" name="TextBox 160"/>
            <p:cNvSpPr txBox="1"/>
            <p:nvPr/>
          </p:nvSpPr>
          <p:spPr>
            <a:xfrm>
              <a:off x="8520079" y="3116633"/>
              <a:ext cx="1833801" cy="261610"/>
            </a:xfrm>
            <a:prstGeom prst="rect">
              <a:avLst/>
            </a:prstGeom>
            <a:noFill/>
          </p:spPr>
          <p:txBody>
            <a:bodyPr wrap="square" rtlCol="0">
              <a:spAutoFit/>
            </a:bodyPr>
            <a:lstStyle/>
            <a:p>
              <a:pPr>
                <a:defRPr/>
              </a:pPr>
              <a:endParaRPr lang="en-US" sz="1100" b="1" dirty="0">
                <a:solidFill>
                  <a:prstClr val="white"/>
                </a:solidFill>
                <a:effectLst>
                  <a:outerShdw blurRad="38100" dist="38100" dir="2700000" algn="tl">
                    <a:srgbClr val="000000">
                      <a:alpha val="43137"/>
                    </a:srgbClr>
                  </a:outerShdw>
                </a:effectLst>
              </a:endParaRPr>
            </a:p>
          </p:txBody>
        </p:sp>
      </p:grpSp>
      <p:sp>
        <p:nvSpPr>
          <p:cNvPr id="191" name="AutoShape 13"/>
          <p:cNvSpPr>
            <a:spLocks noChangeArrowheads="1"/>
          </p:cNvSpPr>
          <p:nvPr/>
        </p:nvSpPr>
        <p:spPr bwMode="auto">
          <a:xfrm>
            <a:off x="6862406" y="1651797"/>
            <a:ext cx="1867034" cy="513189"/>
          </a:xfrm>
          <a:prstGeom prst="roundRect">
            <a:avLst>
              <a:gd name="adj" fmla="val 7060"/>
            </a:avLst>
          </a:prstGeom>
          <a:solidFill>
            <a:schemeClr val="bg1">
              <a:lumMod val="60000"/>
              <a:lumOff val="40000"/>
            </a:schemeClr>
          </a:solidFill>
          <a:ln w="19050" algn="ctr">
            <a:solidFill>
              <a:schemeClr val="tx2"/>
            </a:solidFill>
            <a:round/>
            <a:headEnd/>
            <a:tailEnd/>
          </a:ln>
          <a:effectLst>
            <a:outerShdw blurRad="50800" dist="38100" dir="5400000" algn="t" rotWithShape="0">
              <a:prstClr val="black">
                <a:alpha val="40000"/>
              </a:prstClr>
            </a:outerShdw>
          </a:effectLst>
        </p:spPr>
        <p:txBody>
          <a:bodyPr wrap="none" lIns="0" tIns="0" rIns="0" bIns="91440" anchor="b" anchorCtr="1"/>
          <a:lstStyle/>
          <a:p>
            <a:pPr>
              <a:defRPr/>
            </a:pPr>
            <a:endParaRPr lang="en-US" sz="1000" b="1" dirty="0">
              <a:solidFill>
                <a:prstClr val="white"/>
              </a:solidFill>
              <a:effectLst>
                <a:outerShdw blurRad="38100" dist="38100" dir="2700000" algn="tl">
                  <a:srgbClr val="000000">
                    <a:alpha val="43137"/>
                  </a:srgbClr>
                </a:outerShdw>
              </a:effectLst>
              <a:cs typeface="Neo Sans Intel Medium"/>
            </a:endParaRPr>
          </a:p>
        </p:txBody>
      </p:sp>
      <p:sp>
        <p:nvSpPr>
          <p:cNvPr id="198" name="AutoShape 13"/>
          <p:cNvSpPr>
            <a:spLocks noChangeArrowheads="1"/>
          </p:cNvSpPr>
          <p:nvPr/>
        </p:nvSpPr>
        <p:spPr bwMode="auto">
          <a:xfrm>
            <a:off x="258405" y="2614964"/>
            <a:ext cx="1867034" cy="513189"/>
          </a:xfrm>
          <a:prstGeom prst="roundRect">
            <a:avLst>
              <a:gd name="adj" fmla="val 7060"/>
            </a:avLst>
          </a:prstGeom>
          <a:solidFill>
            <a:schemeClr val="bg1">
              <a:lumMod val="60000"/>
              <a:lumOff val="40000"/>
            </a:schemeClr>
          </a:solidFill>
          <a:ln w="19050" algn="ctr">
            <a:solidFill>
              <a:schemeClr val="tx2"/>
            </a:solidFill>
            <a:round/>
            <a:headEnd/>
            <a:tailEnd/>
          </a:ln>
          <a:effectLst>
            <a:outerShdw blurRad="50800" dist="38100" dir="5400000" algn="t" rotWithShape="0">
              <a:prstClr val="black">
                <a:alpha val="40000"/>
              </a:prstClr>
            </a:outerShdw>
          </a:effectLst>
        </p:spPr>
        <p:txBody>
          <a:bodyPr wrap="none" lIns="0" tIns="0" rIns="0" bIns="91440" anchor="b" anchorCtr="1"/>
          <a:lstStyle/>
          <a:p>
            <a:pPr>
              <a:defRPr/>
            </a:pPr>
            <a:endParaRPr lang="en-US" sz="1000" b="1" dirty="0">
              <a:solidFill>
                <a:prstClr val="white"/>
              </a:solidFill>
              <a:effectLst>
                <a:outerShdw blurRad="38100" dist="38100" dir="2700000" algn="tl">
                  <a:srgbClr val="000000">
                    <a:alpha val="43137"/>
                  </a:srgbClr>
                </a:outerShdw>
              </a:effectLst>
              <a:cs typeface="Neo Sans Intel Medium"/>
            </a:endParaRPr>
          </a:p>
        </p:txBody>
      </p:sp>
      <p:grpSp>
        <p:nvGrpSpPr>
          <p:cNvPr id="215" name="Group 214"/>
          <p:cNvGrpSpPr/>
          <p:nvPr/>
        </p:nvGrpSpPr>
        <p:grpSpPr>
          <a:xfrm>
            <a:off x="1249501" y="3470567"/>
            <a:ext cx="1867034" cy="513189"/>
            <a:chOff x="6834740" y="3152366"/>
            <a:chExt cx="1867034" cy="513189"/>
          </a:xfrm>
          <a:solidFill>
            <a:schemeClr val="bg1">
              <a:lumMod val="60000"/>
              <a:lumOff val="40000"/>
            </a:schemeClr>
          </a:solidFill>
        </p:grpSpPr>
        <p:sp>
          <p:nvSpPr>
            <p:cNvPr id="217" name="AutoShape 13"/>
            <p:cNvSpPr>
              <a:spLocks noChangeArrowheads="1"/>
            </p:cNvSpPr>
            <p:nvPr/>
          </p:nvSpPr>
          <p:spPr bwMode="auto">
            <a:xfrm>
              <a:off x="6834740" y="3152366"/>
              <a:ext cx="1867034" cy="513189"/>
            </a:xfrm>
            <a:prstGeom prst="roundRect">
              <a:avLst>
                <a:gd name="adj" fmla="val 7060"/>
              </a:avLst>
            </a:prstGeom>
            <a:grpFill/>
            <a:ln w="19050" algn="ctr">
              <a:solidFill>
                <a:schemeClr val="tx2"/>
              </a:solidFill>
              <a:round/>
              <a:headEnd/>
              <a:tailEnd/>
            </a:ln>
            <a:effectLst>
              <a:outerShdw blurRad="50800" dist="38100" dir="5400000" algn="t" rotWithShape="0">
                <a:prstClr val="black">
                  <a:alpha val="40000"/>
                </a:prstClr>
              </a:outerShdw>
            </a:effectLst>
          </p:spPr>
          <p:txBody>
            <a:bodyPr wrap="none" lIns="0" tIns="0" rIns="0" bIns="91440" anchor="b" anchorCtr="1"/>
            <a:lstStyle/>
            <a:p>
              <a:pPr>
                <a:defRPr/>
              </a:pPr>
              <a:endParaRPr lang="en-US" sz="1000" b="1" dirty="0">
                <a:solidFill>
                  <a:prstClr val="white"/>
                </a:solidFill>
                <a:effectLst>
                  <a:outerShdw blurRad="38100" dist="38100" dir="2700000" algn="tl">
                    <a:srgbClr val="000000">
                      <a:alpha val="43137"/>
                    </a:srgbClr>
                  </a:outerShdw>
                </a:effectLst>
                <a:cs typeface="Neo Sans Intel Medium"/>
              </a:endParaRPr>
            </a:p>
          </p:txBody>
        </p:sp>
        <p:sp>
          <p:nvSpPr>
            <p:cNvPr id="218" name="TextBox 217"/>
            <p:cNvSpPr txBox="1"/>
            <p:nvPr/>
          </p:nvSpPr>
          <p:spPr>
            <a:xfrm>
              <a:off x="7283486" y="3163891"/>
              <a:ext cx="1400498" cy="392415"/>
            </a:xfrm>
            <a:prstGeom prst="rect">
              <a:avLst/>
            </a:prstGeom>
            <a:grpFill/>
          </p:spPr>
          <p:txBody>
            <a:bodyPr wrap="square" rtlCol="0">
              <a:spAutoFit/>
            </a:bodyPr>
            <a:lstStyle/>
            <a:p>
              <a:pPr defTabSz="685800">
                <a:defRPr/>
              </a:pPr>
              <a:r>
                <a:rPr lang="en-US" sz="1050" b="1" dirty="0">
                  <a:solidFill>
                    <a:srgbClr val="003C71"/>
                  </a:solidFill>
                </a:rPr>
                <a:t>Mark Bernhard </a:t>
              </a:r>
              <a:r>
                <a:rPr lang="en-US" sz="1000" dirty="0">
                  <a:solidFill>
                    <a:srgbClr val="003C71"/>
                  </a:solidFill>
                </a:rPr>
                <a:t>(OR)</a:t>
              </a:r>
            </a:p>
            <a:p>
              <a:pPr defTabSz="685800">
                <a:defRPr/>
              </a:pPr>
              <a:r>
                <a:rPr lang="en-US" sz="900" dirty="0">
                  <a:solidFill>
                    <a:srgbClr val="003C71"/>
                  </a:solidFill>
                  <a:latin typeface="Intel Clear Light" panose="020B0404020203020204" pitchFamily="34" charset="0"/>
                  <a:ea typeface="Intel Clear Light" panose="020B0404020203020204" pitchFamily="34" charset="0"/>
                  <a:cs typeface="Intel Clear Light" panose="020B0404020203020204" pitchFamily="34" charset="0"/>
                </a:rPr>
                <a:t>Operational Excellence </a:t>
              </a:r>
            </a:p>
          </p:txBody>
        </p:sp>
      </p:grpSp>
      <p:grpSp>
        <p:nvGrpSpPr>
          <p:cNvPr id="222" name="Group 221"/>
          <p:cNvGrpSpPr/>
          <p:nvPr/>
        </p:nvGrpSpPr>
        <p:grpSpPr>
          <a:xfrm>
            <a:off x="6872974" y="2611610"/>
            <a:ext cx="2293026" cy="530915"/>
            <a:chOff x="2237122" y="4143389"/>
            <a:chExt cx="2293026" cy="530915"/>
          </a:xfrm>
        </p:grpSpPr>
        <p:sp>
          <p:nvSpPr>
            <p:cNvPr id="224" name="AutoShape 13"/>
            <p:cNvSpPr>
              <a:spLocks noChangeArrowheads="1"/>
            </p:cNvSpPr>
            <p:nvPr/>
          </p:nvSpPr>
          <p:spPr bwMode="auto">
            <a:xfrm>
              <a:off x="2237122" y="4152964"/>
              <a:ext cx="1867034" cy="513189"/>
            </a:xfrm>
            <a:prstGeom prst="roundRect">
              <a:avLst>
                <a:gd name="adj" fmla="val 7060"/>
              </a:avLst>
            </a:prstGeom>
            <a:solidFill>
              <a:schemeClr val="bg1">
                <a:lumMod val="60000"/>
                <a:lumOff val="40000"/>
              </a:schemeClr>
            </a:solidFill>
            <a:ln w="19050" algn="ctr">
              <a:solidFill>
                <a:schemeClr val="tx2"/>
              </a:solidFill>
              <a:round/>
              <a:headEnd/>
              <a:tailEnd/>
            </a:ln>
            <a:effectLst>
              <a:outerShdw blurRad="50800" dist="38100" dir="5400000" algn="t" rotWithShape="0">
                <a:prstClr val="black">
                  <a:alpha val="40000"/>
                </a:prstClr>
              </a:outerShdw>
            </a:effectLst>
          </p:spPr>
          <p:txBody>
            <a:bodyPr wrap="none" lIns="0" tIns="0" rIns="0" bIns="91440" anchor="b" anchorCtr="1"/>
            <a:lstStyle/>
            <a:p>
              <a:pPr>
                <a:defRPr/>
              </a:pPr>
              <a:endParaRPr lang="en-US" sz="1000" b="1" dirty="0">
                <a:solidFill>
                  <a:prstClr val="white"/>
                </a:solidFill>
                <a:effectLst>
                  <a:outerShdw blurRad="38100" dist="38100" dir="2700000" algn="tl">
                    <a:srgbClr val="000000">
                      <a:alpha val="43137"/>
                    </a:srgbClr>
                  </a:outerShdw>
                </a:effectLst>
                <a:cs typeface="Neo Sans Intel Medium"/>
              </a:endParaRPr>
            </a:p>
          </p:txBody>
        </p:sp>
        <p:sp>
          <p:nvSpPr>
            <p:cNvPr id="225" name="TextBox 224"/>
            <p:cNvSpPr txBox="1"/>
            <p:nvPr/>
          </p:nvSpPr>
          <p:spPr>
            <a:xfrm>
              <a:off x="2696347" y="4143389"/>
              <a:ext cx="1833801" cy="530915"/>
            </a:xfrm>
            <a:prstGeom prst="rect">
              <a:avLst/>
            </a:prstGeom>
            <a:noFill/>
          </p:spPr>
          <p:txBody>
            <a:bodyPr wrap="square" rtlCol="0">
              <a:spAutoFit/>
            </a:bodyPr>
            <a:lstStyle/>
            <a:p>
              <a:pPr defTabSz="685800">
                <a:defRPr/>
              </a:pPr>
              <a:r>
                <a:rPr lang="en-US" sz="1050" b="1" dirty="0">
                  <a:solidFill>
                    <a:srgbClr val="003C71"/>
                  </a:solidFill>
                </a:rPr>
                <a:t>Ronan Duffy </a:t>
              </a:r>
              <a:r>
                <a:rPr lang="en-US" sz="1000" dirty="0">
                  <a:solidFill>
                    <a:srgbClr val="003C71"/>
                  </a:solidFill>
                </a:rPr>
                <a:t>(AZ)</a:t>
              </a:r>
            </a:p>
            <a:p>
              <a:pPr defTabSz="685800">
                <a:defRPr/>
              </a:pPr>
              <a:r>
                <a:rPr lang="en-US" sz="900" dirty="0" smtClean="0">
                  <a:solidFill>
                    <a:srgbClr val="003C71"/>
                  </a:solidFill>
                  <a:latin typeface="Intel Clear Light" panose="020B0404020203020204" pitchFamily="34" charset="0"/>
                  <a:ea typeface="Intel Clear Light" panose="020B0404020203020204" pitchFamily="34" charset="0"/>
                  <a:cs typeface="Intel Clear Light" panose="020B0404020203020204" pitchFamily="34" charset="0"/>
                </a:rPr>
                <a:t>Chief of Staff and</a:t>
              </a:r>
            </a:p>
            <a:p>
              <a:pPr defTabSz="685800">
                <a:defRPr/>
              </a:pPr>
              <a:r>
                <a:rPr lang="en-US" sz="900" dirty="0" smtClean="0">
                  <a:solidFill>
                    <a:srgbClr val="003C71"/>
                  </a:solidFill>
                  <a:latin typeface="Intel Clear Light" panose="020B0404020203020204" pitchFamily="34" charset="0"/>
                  <a:ea typeface="Intel Clear Light" panose="020B0404020203020204" pitchFamily="34" charset="0"/>
                  <a:cs typeface="Intel Clear Light" panose="020B0404020203020204" pitchFamily="34" charset="0"/>
                </a:rPr>
                <a:t>Business </a:t>
              </a:r>
              <a:r>
                <a:rPr lang="en-US" sz="900" dirty="0">
                  <a:solidFill>
                    <a:srgbClr val="003C71"/>
                  </a:solidFill>
                  <a:latin typeface="Intel Clear Light" panose="020B0404020203020204" pitchFamily="34" charset="0"/>
                  <a:ea typeface="Intel Clear Light" panose="020B0404020203020204" pitchFamily="34" charset="0"/>
                  <a:cs typeface="Intel Clear Light" panose="020B0404020203020204" pitchFamily="34" charset="0"/>
                </a:rPr>
                <a:t>Operations</a:t>
              </a:r>
            </a:p>
          </p:txBody>
        </p:sp>
      </p:grpSp>
      <p:sp>
        <p:nvSpPr>
          <p:cNvPr id="29" name="Rectangle 28"/>
          <p:cNvSpPr/>
          <p:nvPr/>
        </p:nvSpPr>
        <p:spPr>
          <a:xfrm>
            <a:off x="713572" y="1663070"/>
            <a:ext cx="1495374" cy="530915"/>
          </a:xfrm>
          <a:prstGeom prst="rect">
            <a:avLst/>
          </a:prstGeom>
        </p:spPr>
        <p:txBody>
          <a:bodyPr wrap="square">
            <a:spAutoFit/>
          </a:bodyPr>
          <a:lstStyle/>
          <a:p>
            <a:pPr defTabSz="685800">
              <a:defRPr/>
            </a:pPr>
            <a:r>
              <a:rPr lang="en-US" sz="1050" b="1" dirty="0">
                <a:solidFill>
                  <a:srgbClr val="003C71"/>
                </a:solidFill>
              </a:rPr>
              <a:t>Greg Gans</a:t>
            </a:r>
            <a:r>
              <a:rPr lang="en-US" sz="1000" b="1" dirty="0">
                <a:solidFill>
                  <a:srgbClr val="003C71"/>
                </a:solidFill>
              </a:rPr>
              <a:t> </a:t>
            </a:r>
            <a:r>
              <a:rPr lang="en-US" sz="1000" dirty="0">
                <a:solidFill>
                  <a:srgbClr val="003C71"/>
                </a:solidFill>
              </a:rPr>
              <a:t>(OR)</a:t>
            </a:r>
          </a:p>
          <a:p>
            <a:pPr defTabSz="685800">
              <a:defRPr/>
            </a:pPr>
            <a:r>
              <a:rPr lang="en-US" sz="900" dirty="0">
                <a:solidFill>
                  <a:srgbClr val="003C71"/>
                </a:solidFill>
                <a:latin typeface="Intel Clear Light" panose="020B0404020203020204" pitchFamily="34" charset="0"/>
                <a:ea typeface="Intel Clear Light" panose="020B0404020203020204" pitchFamily="34" charset="0"/>
                <a:cs typeface="Intel Clear Light" panose="020B0404020203020204" pitchFamily="34" charset="0"/>
              </a:rPr>
              <a:t>IT Professional Technical </a:t>
            </a:r>
          </a:p>
          <a:p>
            <a:pPr defTabSz="685800">
              <a:defRPr/>
            </a:pPr>
            <a:r>
              <a:rPr lang="en-US" sz="900" dirty="0">
                <a:solidFill>
                  <a:srgbClr val="003C71"/>
                </a:solidFill>
                <a:latin typeface="Intel Clear Light" panose="020B0404020203020204" pitchFamily="34" charset="0"/>
                <a:ea typeface="Intel Clear Light" panose="020B0404020203020204" pitchFamily="34" charset="0"/>
                <a:cs typeface="Intel Clear Light" panose="020B0404020203020204" pitchFamily="34" charset="0"/>
              </a:rPr>
              <a:t>Services </a:t>
            </a:r>
            <a:r>
              <a:rPr lang="en-US" sz="900" dirty="0" smtClean="0">
                <a:solidFill>
                  <a:srgbClr val="003C71"/>
                </a:solidFill>
                <a:latin typeface="Intel Clear Light" panose="020B0404020203020204" pitchFamily="34" charset="0"/>
                <a:ea typeface="Intel Clear Light" panose="020B0404020203020204" pitchFamily="34" charset="0"/>
                <a:cs typeface="Intel Clear Light" panose="020B0404020203020204" pitchFamily="34" charset="0"/>
              </a:rPr>
              <a:t>(IT PTS</a:t>
            </a:r>
            <a:r>
              <a:rPr lang="en-US" sz="900" dirty="0">
                <a:solidFill>
                  <a:srgbClr val="003C71"/>
                </a:solidFill>
                <a:latin typeface="Intel Clear Light" panose="020B0404020203020204" pitchFamily="34" charset="0"/>
                <a:ea typeface="Intel Clear Light" panose="020B0404020203020204" pitchFamily="34" charset="0"/>
                <a:cs typeface="Intel Clear Light" panose="020B0404020203020204" pitchFamily="34" charset="0"/>
              </a:rPr>
              <a:t>)</a:t>
            </a:r>
          </a:p>
        </p:txBody>
      </p:sp>
      <p:sp>
        <p:nvSpPr>
          <p:cNvPr id="31" name="Rectangle 30"/>
          <p:cNvSpPr/>
          <p:nvPr/>
        </p:nvSpPr>
        <p:spPr>
          <a:xfrm>
            <a:off x="2644995" y="1658272"/>
            <a:ext cx="1620626" cy="530915"/>
          </a:xfrm>
          <a:prstGeom prst="rect">
            <a:avLst/>
          </a:prstGeom>
        </p:spPr>
        <p:txBody>
          <a:bodyPr wrap="square">
            <a:spAutoFit/>
          </a:bodyPr>
          <a:lstStyle/>
          <a:p>
            <a:pPr defTabSz="685800">
              <a:defRPr/>
            </a:pPr>
            <a:r>
              <a:rPr lang="en-US" sz="1000" b="1" dirty="0" smtClean="0">
                <a:solidFill>
                  <a:srgbClr val="003C71"/>
                </a:solidFill>
              </a:rPr>
              <a:t> </a:t>
            </a:r>
            <a:r>
              <a:rPr lang="en-US" sz="1050" b="1" dirty="0" smtClean="0">
                <a:solidFill>
                  <a:srgbClr val="003C71"/>
                </a:solidFill>
              </a:rPr>
              <a:t>Ashok </a:t>
            </a:r>
            <a:r>
              <a:rPr lang="en-US" sz="1050" b="1" dirty="0">
                <a:solidFill>
                  <a:srgbClr val="003C71"/>
                </a:solidFill>
              </a:rPr>
              <a:t>Agarwal</a:t>
            </a:r>
            <a:r>
              <a:rPr lang="en-US" sz="1000" b="1" dirty="0">
                <a:solidFill>
                  <a:srgbClr val="003C71"/>
                </a:solidFill>
              </a:rPr>
              <a:t> </a:t>
            </a:r>
            <a:r>
              <a:rPr lang="en-US" sz="1000" dirty="0" smtClean="0">
                <a:solidFill>
                  <a:srgbClr val="003C71"/>
                </a:solidFill>
              </a:rPr>
              <a:t>(SC)</a:t>
            </a:r>
            <a:endParaRPr lang="en-US" sz="1000" dirty="0">
              <a:solidFill>
                <a:srgbClr val="003C71"/>
              </a:solidFill>
            </a:endParaRPr>
          </a:p>
          <a:p>
            <a:pPr defTabSz="685800">
              <a:defRPr/>
            </a:pPr>
            <a:r>
              <a:rPr lang="en-US" sz="900" dirty="0" smtClean="0">
                <a:solidFill>
                  <a:srgbClr val="003C71"/>
                </a:solidFill>
                <a:latin typeface="Intel Clear Light" panose="020B0404020203020204" pitchFamily="34" charset="0"/>
                <a:ea typeface="Intel Clear Light" panose="020B0404020203020204" pitchFamily="34" charset="0"/>
                <a:cs typeface="Intel Clear Light" panose="020B0404020203020204" pitchFamily="34" charset="0"/>
              </a:rPr>
              <a:t> Product </a:t>
            </a:r>
            <a:r>
              <a:rPr lang="en-US" sz="900" dirty="0">
                <a:solidFill>
                  <a:srgbClr val="003C71"/>
                </a:solidFill>
                <a:latin typeface="Intel Clear Light" panose="020B0404020203020204" pitchFamily="34" charset="0"/>
                <a:ea typeface="Intel Clear Light" panose="020B0404020203020204" pitchFamily="34" charset="0"/>
                <a:cs typeface="Intel Clear Light" panose="020B0404020203020204" pitchFamily="34" charset="0"/>
              </a:rPr>
              <a:t>Lifecycle </a:t>
            </a:r>
            <a:r>
              <a:rPr lang="en-US" sz="900" dirty="0" smtClean="0">
                <a:solidFill>
                  <a:srgbClr val="003C71"/>
                </a:solidFill>
                <a:latin typeface="Intel Clear Light" panose="020B0404020203020204" pitchFamily="34" charset="0"/>
                <a:ea typeface="Intel Clear Light" panose="020B0404020203020204" pitchFamily="34" charset="0"/>
                <a:cs typeface="Intel Clear Light" panose="020B0404020203020204" pitchFamily="34" charset="0"/>
              </a:rPr>
              <a:t>Solutions </a:t>
            </a:r>
            <a:endParaRPr lang="en-US" sz="900" dirty="0">
              <a:solidFill>
                <a:srgbClr val="003C71"/>
              </a:solidFill>
              <a:latin typeface="Intel Clear Light" panose="020B0404020203020204" pitchFamily="34" charset="0"/>
              <a:ea typeface="Intel Clear Light" panose="020B0404020203020204" pitchFamily="34" charset="0"/>
              <a:cs typeface="Intel Clear Light" panose="020B0404020203020204" pitchFamily="34" charset="0"/>
            </a:endParaRPr>
          </a:p>
          <a:p>
            <a:pPr defTabSz="685800">
              <a:defRPr/>
            </a:pPr>
            <a:r>
              <a:rPr lang="en-US" sz="900" dirty="0" smtClean="0">
                <a:solidFill>
                  <a:srgbClr val="003C71"/>
                </a:solidFill>
                <a:latin typeface="Intel Clear Light" panose="020B0404020203020204" pitchFamily="34" charset="0"/>
                <a:ea typeface="Intel Clear Light" panose="020B0404020203020204" pitchFamily="34" charset="0"/>
                <a:cs typeface="Intel Clear Light" panose="020B0404020203020204" pitchFamily="34" charset="0"/>
              </a:rPr>
              <a:t> (</a:t>
            </a:r>
            <a:r>
              <a:rPr lang="en-US" sz="900" dirty="0">
                <a:solidFill>
                  <a:srgbClr val="003C71"/>
                </a:solidFill>
                <a:latin typeface="Intel Clear Light" panose="020B0404020203020204" pitchFamily="34" charset="0"/>
                <a:ea typeface="Intel Clear Light" panose="020B0404020203020204" pitchFamily="34" charset="0"/>
                <a:cs typeface="Intel Clear Light" panose="020B0404020203020204" pitchFamily="34" charset="0"/>
              </a:rPr>
              <a:t>PLCS)</a:t>
            </a:r>
          </a:p>
        </p:txBody>
      </p:sp>
      <p:sp>
        <p:nvSpPr>
          <p:cNvPr id="230" name="Rectangle 229"/>
          <p:cNvSpPr/>
          <p:nvPr/>
        </p:nvSpPr>
        <p:spPr>
          <a:xfrm>
            <a:off x="5159345" y="1668764"/>
            <a:ext cx="4553719" cy="530915"/>
          </a:xfrm>
          <a:prstGeom prst="rect">
            <a:avLst/>
          </a:prstGeom>
        </p:spPr>
        <p:txBody>
          <a:bodyPr wrap="square">
            <a:spAutoFit/>
          </a:bodyPr>
          <a:lstStyle/>
          <a:p>
            <a:pPr defTabSz="685800">
              <a:defRPr/>
            </a:pPr>
            <a:r>
              <a:rPr lang="en-US" sz="1050" b="1" dirty="0" smtClean="0">
                <a:solidFill>
                  <a:srgbClr val="003C71"/>
                </a:solidFill>
              </a:rPr>
              <a:t>Kirt Eberts </a:t>
            </a:r>
            <a:r>
              <a:rPr lang="en-US" sz="1000" dirty="0" smtClean="0">
                <a:solidFill>
                  <a:srgbClr val="003C71"/>
                </a:solidFill>
              </a:rPr>
              <a:t>(AZ</a:t>
            </a:r>
            <a:r>
              <a:rPr lang="en-US" sz="1000" dirty="0">
                <a:solidFill>
                  <a:srgbClr val="003C71"/>
                </a:solidFill>
              </a:rPr>
              <a:t>)</a:t>
            </a:r>
          </a:p>
          <a:p>
            <a:pPr defTabSz="685800">
              <a:defRPr/>
            </a:pPr>
            <a:r>
              <a:rPr lang="en-US" sz="900" dirty="0">
                <a:solidFill>
                  <a:srgbClr val="003C71"/>
                </a:solidFill>
                <a:latin typeface="Intel Clear Light" panose="020B0404020203020204" pitchFamily="34" charset="0"/>
                <a:ea typeface="Intel Clear Light" panose="020B0404020203020204" pitchFamily="34" charset="0"/>
                <a:cs typeface="Intel Clear Light" panose="020B0404020203020204" pitchFamily="34" charset="0"/>
              </a:rPr>
              <a:t>Product Data Solutions </a:t>
            </a:r>
          </a:p>
          <a:p>
            <a:pPr defTabSz="685800">
              <a:defRPr/>
            </a:pPr>
            <a:r>
              <a:rPr lang="en-US" sz="900" dirty="0">
                <a:solidFill>
                  <a:srgbClr val="003C71"/>
                </a:solidFill>
                <a:latin typeface="Intel Clear Light" panose="020B0404020203020204" pitchFamily="34" charset="0"/>
                <a:ea typeface="Intel Clear Light" panose="020B0404020203020204" pitchFamily="34" charset="0"/>
                <a:cs typeface="Intel Clear Light" panose="020B0404020203020204" pitchFamily="34" charset="0"/>
              </a:rPr>
              <a:t>(</a:t>
            </a:r>
            <a:r>
              <a:rPr lang="en-US" sz="900" dirty="0" smtClean="0">
                <a:solidFill>
                  <a:srgbClr val="003C71"/>
                </a:solidFill>
                <a:latin typeface="Intel Clear Light" panose="020B0404020203020204" pitchFamily="34" charset="0"/>
                <a:ea typeface="Intel Clear Light" panose="020B0404020203020204" pitchFamily="34" charset="0"/>
                <a:cs typeface="Intel Clear Light" panose="020B0404020203020204" pitchFamily="34" charset="0"/>
              </a:rPr>
              <a:t>PDS)</a:t>
            </a:r>
            <a:endParaRPr lang="en-US" sz="900" dirty="0">
              <a:solidFill>
                <a:srgbClr val="003C71"/>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232" name="Rectangle 231"/>
          <p:cNvSpPr/>
          <p:nvPr/>
        </p:nvSpPr>
        <p:spPr>
          <a:xfrm>
            <a:off x="7320303" y="1669567"/>
            <a:ext cx="1332846" cy="392415"/>
          </a:xfrm>
          <a:prstGeom prst="rect">
            <a:avLst/>
          </a:prstGeom>
        </p:spPr>
        <p:txBody>
          <a:bodyPr wrap="square">
            <a:spAutoFit/>
          </a:bodyPr>
          <a:lstStyle/>
          <a:p>
            <a:pPr defTabSz="685800">
              <a:defRPr/>
            </a:pPr>
            <a:r>
              <a:rPr lang="en-US" sz="1050" b="1" dirty="0">
                <a:solidFill>
                  <a:srgbClr val="003C71"/>
                </a:solidFill>
              </a:rPr>
              <a:t>Mary Rossell</a:t>
            </a:r>
            <a:r>
              <a:rPr lang="en-US" sz="1000" b="1" dirty="0">
                <a:solidFill>
                  <a:srgbClr val="003C71"/>
                </a:solidFill>
              </a:rPr>
              <a:t> </a:t>
            </a:r>
            <a:r>
              <a:rPr lang="en-US" sz="1000" dirty="0">
                <a:solidFill>
                  <a:srgbClr val="003C71"/>
                </a:solidFill>
              </a:rPr>
              <a:t>(FM)</a:t>
            </a:r>
          </a:p>
          <a:p>
            <a:pPr defTabSz="685800">
              <a:defRPr/>
            </a:pPr>
            <a:r>
              <a:rPr lang="en-US" sz="900" dirty="0" smtClean="0">
                <a:solidFill>
                  <a:srgbClr val="003C71"/>
                </a:solidFill>
                <a:latin typeface="Intel Clear Light" panose="020B0404020203020204" pitchFamily="34" charset="0"/>
                <a:ea typeface="Intel Clear Light" panose="020B0404020203020204" pitchFamily="34" charset="0"/>
                <a:cs typeface="Intel Clear Light" panose="020B0404020203020204" pitchFamily="34" charset="0"/>
              </a:rPr>
              <a:t>Privacy Office </a:t>
            </a:r>
            <a:endParaRPr lang="en-US" sz="900" dirty="0">
              <a:solidFill>
                <a:srgbClr val="003C71"/>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234" name="Rectangle 233"/>
          <p:cNvSpPr/>
          <p:nvPr/>
        </p:nvSpPr>
        <p:spPr>
          <a:xfrm>
            <a:off x="719570" y="2631962"/>
            <a:ext cx="1551097" cy="530915"/>
          </a:xfrm>
          <a:prstGeom prst="rect">
            <a:avLst/>
          </a:prstGeom>
        </p:spPr>
        <p:txBody>
          <a:bodyPr wrap="square">
            <a:spAutoFit/>
          </a:bodyPr>
          <a:lstStyle/>
          <a:p>
            <a:pPr defTabSz="685800">
              <a:defRPr/>
            </a:pPr>
            <a:r>
              <a:rPr lang="en-US" sz="1050" b="1" dirty="0">
                <a:solidFill>
                  <a:srgbClr val="003C71"/>
                </a:solidFill>
              </a:rPr>
              <a:t>Ravi Thadani </a:t>
            </a:r>
            <a:r>
              <a:rPr lang="en-US" sz="1000" dirty="0">
                <a:solidFill>
                  <a:srgbClr val="003C71"/>
                </a:solidFill>
              </a:rPr>
              <a:t>(SC)</a:t>
            </a:r>
          </a:p>
          <a:p>
            <a:pPr defTabSz="685800">
              <a:defRPr/>
            </a:pPr>
            <a:r>
              <a:rPr lang="en-US" sz="900" dirty="0">
                <a:solidFill>
                  <a:srgbClr val="003C71"/>
                </a:solidFill>
                <a:latin typeface="Intel Clear Light" panose="020B0404020203020204" pitchFamily="34" charset="0"/>
                <a:ea typeface="Intel Clear Light" panose="020B0404020203020204" pitchFamily="34" charset="0"/>
                <a:cs typeface="Intel Clear Light" panose="020B0404020203020204" pitchFamily="34" charset="0"/>
              </a:rPr>
              <a:t>Programmable Solutions </a:t>
            </a:r>
          </a:p>
          <a:p>
            <a:pPr defTabSz="685800">
              <a:defRPr/>
            </a:pPr>
            <a:r>
              <a:rPr lang="en-US" sz="900" dirty="0" smtClean="0">
                <a:solidFill>
                  <a:srgbClr val="003C71"/>
                </a:solidFill>
                <a:latin typeface="Intel Clear Light" panose="020B0404020203020204" pitchFamily="34" charset="0"/>
                <a:ea typeface="Intel Clear Light" panose="020B0404020203020204" pitchFamily="34" charset="0"/>
                <a:cs typeface="Intel Clear Light" panose="020B0404020203020204" pitchFamily="34" charset="0"/>
              </a:rPr>
              <a:t>Group IT (PSG IT)</a:t>
            </a:r>
            <a:endParaRPr lang="en-US" sz="900" dirty="0">
              <a:solidFill>
                <a:srgbClr val="003C71"/>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pic>
        <p:nvPicPr>
          <p:cNvPr id="74" name="Picture 73"/>
          <p:cNvPicPr>
            <a:picLocks noChangeAspect="1"/>
          </p:cNvPicPr>
          <p:nvPr/>
        </p:nvPicPr>
        <p:blipFill>
          <a:blip r:embed="rId5"/>
          <a:stretch>
            <a:fillRect/>
          </a:stretch>
        </p:blipFill>
        <p:spPr>
          <a:xfrm>
            <a:off x="2898015" y="505554"/>
            <a:ext cx="683078" cy="710836"/>
          </a:xfrm>
          <a:prstGeom prst="rect">
            <a:avLst/>
          </a:prstGeom>
          <a:ln>
            <a:solidFill>
              <a:srgbClr val="000000"/>
            </a:solidFill>
          </a:ln>
        </p:spPr>
      </p:pic>
      <p:pic>
        <p:nvPicPr>
          <p:cNvPr id="78" name="Picture 77"/>
          <p:cNvPicPr>
            <a:picLocks noChangeAspect="1"/>
          </p:cNvPicPr>
          <p:nvPr/>
        </p:nvPicPr>
        <p:blipFill>
          <a:blip r:embed="rId6"/>
          <a:stretch>
            <a:fillRect/>
          </a:stretch>
        </p:blipFill>
        <p:spPr>
          <a:xfrm>
            <a:off x="6691054" y="589384"/>
            <a:ext cx="440596" cy="544666"/>
          </a:xfrm>
          <a:prstGeom prst="rect">
            <a:avLst/>
          </a:prstGeom>
          <a:ln>
            <a:solidFill>
              <a:srgbClr val="000000"/>
            </a:solidFill>
          </a:ln>
        </p:spPr>
      </p:pic>
      <p:pic>
        <p:nvPicPr>
          <p:cNvPr id="87" name="Picture 86"/>
          <p:cNvPicPr>
            <a:picLocks noChangeAspect="1"/>
          </p:cNvPicPr>
          <p:nvPr/>
        </p:nvPicPr>
        <p:blipFill rotWithShape="1">
          <a:blip r:embed="rId7" cstate="print">
            <a:extLst>
              <a:ext uri="{28A0092B-C50C-407E-A947-70E740481C1C}">
                <a14:useLocalDpi xmlns:a14="http://schemas.microsoft.com/office/drawing/2010/main" val="0"/>
              </a:ext>
            </a:extLst>
          </a:blip>
          <a:srcRect b="13447"/>
          <a:stretch/>
        </p:blipFill>
        <p:spPr>
          <a:xfrm>
            <a:off x="267978" y="1664412"/>
            <a:ext cx="469011" cy="496314"/>
          </a:xfrm>
          <a:prstGeom prst="rect">
            <a:avLst/>
          </a:prstGeom>
          <a:ln>
            <a:solidFill>
              <a:srgbClr val="000000"/>
            </a:solidFill>
          </a:ln>
        </p:spPr>
      </p:pic>
      <p:pic>
        <p:nvPicPr>
          <p:cNvPr id="90" name="Picture 8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2202" y="1651798"/>
            <a:ext cx="469680" cy="497576"/>
          </a:xfrm>
          <a:prstGeom prst="rect">
            <a:avLst/>
          </a:prstGeom>
          <a:ln>
            <a:solidFill>
              <a:srgbClr val="000000"/>
            </a:solidFill>
          </a:ln>
        </p:spPr>
      </p:pic>
      <p:pic>
        <p:nvPicPr>
          <p:cNvPr id="92" name="Picture 9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17099" y="1650529"/>
            <a:ext cx="455291" cy="510627"/>
          </a:xfrm>
          <a:prstGeom prst="rect">
            <a:avLst/>
          </a:prstGeom>
        </p:spPr>
      </p:pic>
      <p:pic>
        <p:nvPicPr>
          <p:cNvPr id="94" name="Picture 9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81668" y="1663062"/>
            <a:ext cx="445770" cy="486311"/>
          </a:xfrm>
          <a:prstGeom prst="rect">
            <a:avLst/>
          </a:prstGeom>
          <a:ln>
            <a:solidFill>
              <a:srgbClr val="000000"/>
            </a:solidFill>
          </a:ln>
        </p:spPr>
      </p:pic>
      <p:pic>
        <p:nvPicPr>
          <p:cNvPr id="96" name="Picture 95"/>
          <p:cNvPicPr>
            <a:picLocks noChangeAspect="1"/>
          </p:cNvPicPr>
          <p:nvPr/>
        </p:nvPicPr>
        <p:blipFill rotWithShape="1">
          <a:blip r:embed="rId11">
            <a:extLst>
              <a:ext uri="{28A0092B-C50C-407E-A947-70E740481C1C}">
                <a14:useLocalDpi xmlns:a14="http://schemas.microsoft.com/office/drawing/2010/main" val="0"/>
              </a:ext>
            </a:extLst>
          </a:blip>
          <a:srcRect l="18511" r="12787"/>
          <a:stretch/>
        </p:blipFill>
        <p:spPr>
          <a:xfrm>
            <a:off x="270044" y="2621370"/>
            <a:ext cx="466946" cy="508451"/>
          </a:xfrm>
          <a:prstGeom prst="rect">
            <a:avLst/>
          </a:prstGeom>
          <a:ln>
            <a:solidFill>
              <a:srgbClr val="000000"/>
            </a:solidFill>
          </a:ln>
        </p:spPr>
      </p:pic>
      <p:pic>
        <p:nvPicPr>
          <p:cNvPr id="98" name="Picture 9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249636" y="3489336"/>
            <a:ext cx="467408" cy="484621"/>
          </a:xfrm>
          <a:prstGeom prst="rect">
            <a:avLst/>
          </a:prstGeom>
          <a:ln>
            <a:solidFill>
              <a:srgbClr val="000000"/>
            </a:solidFill>
          </a:ln>
        </p:spPr>
      </p:pic>
      <p:pic>
        <p:nvPicPr>
          <p:cNvPr id="101" name="Picture 100"/>
          <p:cNvPicPr>
            <a:picLocks noChangeAspect="1"/>
          </p:cNvPicPr>
          <p:nvPr/>
        </p:nvPicPr>
        <p:blipFill rotWithShape="1">
          <a:blip r:embed="rId13">
            <a:extLst>
              <a:ext uri="{28A0092B-C50C-407E-A947-70E740481C1C}">
                <a14:useLocalDpi xmlns:a14="http://schemas.microsoft.com/office/drawing/2010/main" val="0"/>
              </a:ext>
            </a:extLst>
          </a:blip>
          <a:srcRect t="1" b="7639"/>
          <a:stretch/>
        </p:blipFill>
        <p:spPr>
          <a:xfrm>
            <a:off x="6872974" y="2634053"/>
            <a:ext cx="496649" cy="518047"/>
          </a:xfrm>
          <a:prstGeom prst="rect">
            <a:avLst/>
          </a:prstGeom>
        </p:spPr>
      </p:pic>
      <p:sp>
        <p:nvSpPr>
          <p:cNvPr id="104" name="AutoShape 13"/>
          <p:cNvSpPr>
            <a:spLocks noChangeArrowheads="1"/>
          </p:cNvSpPr>
          <p:nvPr/>
        </p:nvSpPr>
        <p:spPr bwMode="auto">
          <a:xfrm>
            <a:off x="5195407" y="3477796"/>
            <a:ext cx="1867034" cy="513189"/>
          </a:xfrm>
          <a:prstGeom prst="roundRect">
            <a:avLst>
              <a:gd name="adj" fmla="val 7060"/>
            </a:avLst>
          </a:prstGeom>
          <a:solidFill>
            <a:schemeClr val="bg1">
              <a:lumMod val="60000"/>
              <a:lumOff val="40000"/>
            </a:schemeClr>
          </a:solidFill>
          <a:ln w="19050" algn="ctr">
            <a:solidFill>
              <a:schemeClr val="tx2"/>
            </a:solidFill>
            <a:round/>
            <a:headEnd/>
            <a:tailEnd/>
          </a:ln>
          <a:effectLst>
            <a:outerShdw blurRad="50800" dist="38100" dir="5400000" algn="t" rotWithShape="0">
              <a:prstClr val="black">
                <a:alpha val="40000"/>
              </a:prstClr>
            </a:outerShdw>
          </a:effectLst>
        </p:spPr>
        <p:txBody>
          <a:bodyPr wrap="none" lIns="0" tIns="0" rIns="0" bIns="91440" anchor="b" anchorCtr="1"/>
          <a:lstStyle/>
          <a:p>
            <a:pPr>
              <a:defRPr/>
            </a:pPr>
            <a:endParaRPr lang="en-US" sz="1000" b="1" dirty="0">
              <a:solidFill>
                <a:prstClr val="white"/>
              </a:solidFill>
              <a:effectLst>
                <a:outerShdw blurRad="38100" dist="38100" dir="2700000" algn="tl">
                  <a:srgbClr val="000000">
                    <a:alpha val="43137"/>
                  </a:srgbClr>
                </a:outerShdw>
              </a:effectLst>
              <a:cs typeface="Neo Sans Intel Medium"/>
            </a:endParaRPr>
          </a:p>
        </p:txBody>
      </p:sp>
      <p:sp>
        <p:nvSpPr>
          <p:cNvPr id="109" name="TextBox 108"/>
          <p:cNvSpPr txBox="1"/>
          <p:nvPr/>
        </p:nvSpPr>
        <p:spPr>
          <a:xfrm>
            <a:off x="5734589" y="3481856"/>
            <a:ext cx="1833801" cy="530915"/>
          </a:xfrm>
          <a:prstGeom prst="rect">
            <a:avLst/>
          </a:prstGeom>
          <a:noFill/>
        </p:spPr>
        <p:txBody>
          <a:bodyPr wrap="square" rtlCol="0">
            <a:spAutoFit/>
          </a:bodyPr>
          <a:lstStyle/>
          <a:p>
            <a:pPr defTabSz="685800">
              <a:defRPr/>
            </a:pPr>
            <a:r>
              <a:rPr lang="en-US" sz="1050" b="1" dirty="0" smtClean="0">
                <a:solidFill>
                  <a:srgbClr val="003C71"/>
                </a:solidFill>
              </a:rPr>
              <a:t>Gail Jones</a:t>
            </a:r>
            <a:r>
              <a:rPr lang="en-US" sz="1000" b="1" dirty="0" smtClean="0">
                <a:solidFill>
                  <a:srgbClr val="003C71"/>
                </a:solidFill>
              </a:rPr>
              <a:t> </a:t>
            </a:r>
            <a:r>
              <a:rPr lang="en-US" sz="1000" dirty="0" smtClean="0">
                <a:solidFill>
                  <a:srgbClr val="003C71"/>
                </a:solidFill>
              </a:rPr>
              <a:t>(FM)</a:t>
            </a:r>
            <a:endParaRPr lang="en-US" sz="900" dirty="0">
              <a:solidFill>
                <a:srgbClr val="003C71"/>
              </a:solidFill>
            </a:endParaRPr>
          </a:p>
          <a:p>
            <a:pPr defTabSz="685800">
              <a:defRPr/>
            </a:pPr>
            <a:r>
              <a:rPr lang="en-US" sz="900" dirty="0" smtClean="0">
                <a:solidFill>
                  <a:srgbClr val="003C71"/>
                </a:solidFill>
                <a:latin typeface="Intel Clear Light" panose="020B0404020203020204" pitchFamily="34" charset="0"/>
                <a:ea typeface="Intel Clear Light" panose="020B0404020203020204" pitchFamily="34" charset="0"/>
                <a:cs typeface="Intel Clear Light" panose="020B0404020203020204" pitchFamily="34" charset="0"/>
              </a:rPr>
              <a:t>Communications and </a:t>
            </a:r>
          </a:p>
          <a:p>
            <a:pPr defTabSz="685800">
              <a:defRPr/>
            </a:pPr>
            <a:r>
              <a:rPr lang="en-US" sz="900" dirty="0" smtClean="0">
                <a:solidFill>
                  <a:srgbClr val="003C71"/>
                </a:solidFill>
                <a:latin typeface="Intel Clear Light" panose="020B0404020203020204" pitchFamily="34" charset="0"/>
                <a:ea typeface="Intel Clear Light" panose="020B0404020203020204" pitchFamily="34" charset="0"/>
                <a:cs typeface="Intel Clear Light" panose="020B0404020203020204" pitchFamily="34" charset="0"/>
              </a:rPr>
              <a:t>Employee Engagement</a:t>
            </a:r>
            <a:endParaRPr lang="en-US" sz="900" dirty="0">
              <a:solidFill>
                <a:srgbClr val="003C71"/>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pic>
        <p:nvPicPr>
          <p:cNvPr id="17" name="Picture 1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204064" y="3498132"/>
            <a:ext cx="481193" cy="494560"/>
          </a:xfrm>
          <a:prstGeom prst="rect">
            <a:avLst/>
          </a:prstGeom>
          <a:ln>
            <a:solidFill>
              <a:srgbClr val="000000"/>
            </a:solidFill>
          </a:ln>
        </p:spPr>
      </p:pic>
      <p:sp>
        <p:nvSpPr>
          <p:cNvPr id="114" name="Rectangle 113"/>
          <p:cNvSpPr/>
          <p:nvPr/>
        </p:nvSpPr>
        <p:spPr>
          <a:xfrm>
            <a:off x="7110325" y="630481"/>
            <a:ext cx="1542824" cy="530915"/>
          </a:xfrm>
          <a:prstGeom prst="rect">
            <a:avLst/>
          </a:prstGeom>
        </p:spPr>
        <p:txBody>
          <a:bodyPr wrap="square">
            <a:spAutoFit/>
          </a:bodyPr>
          <a:lstStyle/>
          <a:p>
            <a:pPr defTabSz="685800">
              <a:defRPr/>
            </a:pPr>
            <a:r>
              <a:rPr lang="en-US" sz="1050" b="1" dirty="0" smtClean="0">
                <a:solidFill>
                  <a:srgbClr val="003C71"/>
                </a:solidFill>
              </a:rPr>
              <a:t>Susie Morris </a:t>
            </a:r>
            <a:r>
              <a:rPr lang="en-US" sz="1050" dirty="0" smtClean="0">
                <a:solidFill>
                  <a:srgbClr val="003C71"/>
                </a:solidFill>
              </a:rPr>
              <a:t>(OR)</a:t>
            </a:r>
            <a:endParaRPr lang="en-US" sz="1000" dirty="0">
              <a:solidFill>
                <a:srgbClr val="003C71"/>
              </a:solidFill>
            </a:endParaRPr>
          </a:p>
          <a:p>
            <a:pPr defTabSz="685800">
              <a:defRPr/>
            </a:pPr>
            <a:r>
              <a:rPr lang="en-US" sz="900" dirty="0" smtClean="0">
                <a:solidFill>
                  <a:srgbClr val="003C71"/>
                </a:solidFill>
                <a:latin typeface="Intel Clear Light" panose="020B0404020203020204" pitchFamily="34" charset="0"/>
                <a:ea typeface="Intel Clear Light" panose="020B0404020203020204" pitchFamily="34" charset="0"/>
                <a:cs typeface="Intel Clear Light" panose="020B0404020203020204" pitchFamily="34" charset="0"/>
              </a:rPr>
              <a:t>Sr. Administrative </a:t>
            </a:r>
            <a:br>
              <a:rPr lang="en-US" sz="900" dirty="0" smtClean="0">
                <a:solidFill>
                  <a:srgbClr val="003C71"/>
                </a:solidFill>
                <a:latin typeface="Intel Clear Light" panose="020B0404020203020204" pitchFamily="34" charset="0"/>
                <a:ea typeface="Intel Clear Light" panose="020B0404020203020204" pitchFamily="34" charset="0"/>
                <a:cs typeface="Intel Clear Light" panose="020B0404020203020204" pitchFamily="34" charset="0"/>
              </a:rPr>
            </a:br>
            <a:r>
              <a:rPr lang="en-US" sz="900" dirty="0" smtClean="0">
                <a:solidFill>
                  <a:srgbClr val="003C71"/>
                </a:solidFill>
                <a:latin typeface="Intel Clear Light" panose="020B0404020203020204" pitchFamily="34" charset="0"/>
                <a:ea typeface="Intel Clear Light" panose="020B0404020203020204" pitchFamily="34" charset="0"/>
                <a:cs typeface="Intel Clear Light" panose="020B0404020203020204" pitchFamily="34" charset="0"/>
              </a:rPr>
              <a:t>Assistant</a:t>
            </a:r>
            <a:endParaRPr lang="en-US" sz="900" dirty="0">
              <a:solidFill>
                <a:srgbClr val="003C71"/>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cxnSp>
        <p:nvCxnSpPr>
          <p:cNvPr id="7" name="Straight Connector 6"/>
          <p:cNvCxnSpPr/>
          <p:nvPr/>
        </p:nvCxnSpPr>
        <p:spPr>
          <a:xfrm flipV="1">
            <a:off x="6235349" y="851390"/>
            <a:ext cx="451606" cy="158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0" y="-14974"/>
            <a:ext cx="9144000" cy="372935"/>
          </a:xfrm>
          <a:prstGeom prst="rect">
            <a:avLst/>
          </a:prstGeom>
          <a:gradFill flip="none" rotWithShape="1">
            <a:gsLst>
              <a:gs pos="32000">
                <a:schemeClr val="tx2"/>
              </a:gs>
              <a:gs pos="95000">
                <a:srgbClr val="009FDF"/>
              </a:gs>
              <a:gs pos="78000">
                <a:srgbClr val="0071C5"/>
              </a:gs>
            </a:gsLst>
            <a:lin ang="1986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endParaRPr>
          </a:p>
        </p:txBody>
      </p:sp>
      <p:sp>
        <p:nvSpPr>
          <p:cNvPr id="67" name="TextBox 66"/>
          <p:cNvSpPr txBox="1"/>
          <p:nvPr/>
        </p:nvSpPr>
        <p:spPr>
          <a:xfrm>
            <a:off x="116987" y="39680"/>
            <a:ext cx="5821797" cy="276999"/>
          </a:xfrm>
          <a:prstGeom prst="rect">
            <a:avLst/>
          </a:prstGeom>
          <a:noFill/>
        </p:spPr>
        <p:txBody>
          <a:bodyPr vert="horz" wrap="square" lIns="0" tIns="0" rIns="0" bIns="0" rtlCol="0">
            <a:spAutoFit/>
          </a:bodyPr>
          <a:lstStyle/>
          <a:p>
            <a:pPr defTabSz="457189"/>
            <a:r>
              <a:rPr lang="en-US" b="1" dirty="0" smtClean="0">
                <a:solidFill>
                  <a:prstClr val="white"/>
                </a:solidFill>
              </a:rPr>
              <a:t>Get to know PES IT org leaders</a:t>
            </a:r>
            <a:endParaRPr lang="en-US" b="1" dirty="0">
              <a:solidFill>
                <a:srgbClr val="FF0000"/>
              </a:solidFill>
            </a:endParaRPr>
          </a:p>
        </p:txBody>
      </p:sp>
      <p:sp>
        <p:nvSpPr>
          <p:cNvPr id="4" name="TextBox 3"/>
          <p:cNvSpPr txBox="1"/>
          <p:nvPr/>
        </p:nvSpPr>
        <p:spPr>
          <a:xfrm>
            <a:off x="7313159" y="4868773"/>
            <a:ext cx="730969" cy="138499"/>
          </a:xfrm>
          <a:prstGeom prst="rect">
            <a:avLst/>
          </a:prstGeom>
          <a:noFill/>
        </p:spPr>
        <p:txBody>
          <a:bodyPr vert="horz" wrap="none" lIns="0" tIns="0" rIns="0" bIns="0" rtlCol="0">
            <a:spAutoFit/>
          </a:bodyPr>
          <a:lstStyle/>
          <a:p>
            <a:r>
              <a:rPr lang="en-US" sz="900" dirty="0" smtClean="0">
                <a:solidFill>
                  <a:prstClr val="white"/>
                </a:solidFill>
              </a:rPr>
              <a:t>October 2017</a:t>
            </a:r>
          </a:p>
        </p:txBody>
      </p:sp>
      <p:grpSp>
        <p:nvGrpSpPr>
          <p:cNvPr id="68" name="Group 67"/>
          <p:cNvGrpSpPr/>
          <p:nvPr/>
        </p:nvGrpSpPr>
        <p:grpSpPr>
          <a:xfrm>
            <a:off x="2289583" y="2607058"/>
            <a:ext cx="2272554" cy="530915"/>
            <a:chOff x="2237122" y="4143389"/>
            <a:chExt cx="2272554" cy="530915"/>
          </a:xfrm>
        </p:grpSpPr>
        <p:sp>
          <p:nvSpPr>
            <p:cNvPr id="71" name="AutoShape 13"/>
            <p:cNvSpPr>
              <a:spLocks noChangeArrowheads="1"/>
            </p:cNvSpPr>
            <p:nvPr/>
          </p:nvSpPr>
          <p:spPr bwMode="auto">
            <a:xfrm>
              <a:off x="2237122" y="4152964"/>
              <a:ext cx="1867034" cy="513189"/>
            </a:xfrm>
            <a:prstGeom prst="roundRect">
              <a:avLst>
                <a:gd name="adj" fmla="val 7060"/>
              </a:avLst>
            </a:prstGeom>
            <a:solidFill>
              <a:schemeClr val="bg1">
                <a:lumMod val="60000"/>
                <a:lumOff val="40000"/>
              </a:schemeClr>
            </a:solidFill>
            <a:ln w="19050" algn="ctr">
              <a:solidFill>
                <a:schemeClr val="tx2"/>
              </a:solidFill>
              <a:round/>
              <a:headEnd/>
              <a:tailEnd/>
            </a:ln>
            <a:effectLst>
              <a:outerShdw blurRad="50800" dist="38100" dir="5400000" algn="t" rotWithShape="0">
                <a:prstClr val="black">
                  <a:alpha val="40000"/>
                </a:prstClr>
              </a:outerShdw>
            </a:effectLst>
          </p:spPr>
          <p:txBody>
            <a:bodyPr wrap="none" lIns="0" tIns="0" rIns="0" bIns="91440" anchor="b" anchorCtr="1"/>
            <a:lstStyle/>
            <a:p>
              <a:pPr>
                <a:defRPr/>
              </a:pPr>
              <a:endParaRPr lang="en-US" sz="1000" dirty="0">
                <a:solidFill>
                  <a:prstClr val="white"/>
                </a:solidFill>
                <a:effectLst>
                  <a:outerShdw blurRad="38100" dist="38100" dir="2700000" algn="tl">
                    <a:srgbClr val="000000">
                      <a:alpha val="43137"/>
                    </a:srgbClr>
                  </a:outerShdw>
                </a:effectLst>
                <a:cs typeface="Neo Sans Intel Medium"/>
              </a:endParaRPr>
            </a:p>
          </p:txBody>
        </p:sp>
        <p:sp>
          <p:nvSpPr>
            <p:cNvPr id="72" name="TextBox 71"/>
            <p:cNvSpPr txBox="1"/>
            <p:nvPr/>
          </p:nvSpPr>
          <p:spPr>
            <a:xfrm>
              <a:off x="2675875" y="4143389"/>
              <a:ext cx="1833801" cy="530915"/>
            </a:xfrm>
            <a:prstGeom prst="rect">
              <a:avLst/>
            </a:prstGeom>
            <a:noFill/>
          </p:spPr>
          <p:txBody>
            <a:bodyPr wrap="square" rtlCol="0">
              <a:spAutoFit/>
            </a:bodyPr>
            <a:lstStyle/>
            <a:p>
              <a:pPr defTabSz="685800">
                <a:defRPr/>
              </a:pPr>
              <a:r>
                <a:rPr lang="en-US" sz="1050" b="1" dirty="0" smtClean="0">
                  <a:solidFill>
                    <a:srgbClr val="003C71"/>
                  </a:solidFill>
                </a:rPr>
                <a:t>Phillip Young </a:t>
              </a:r>
              <a:r>
                <a:rPr lang="en-US" sz="1000" dirty="0" smtClean="0">
                  <a:solidFill>
                    <a:srgbClr val="003C71"/>
                  </a:solidFill>
                </a:rPr>
                <a:t>(OR)</a:t>
              </a:r>
              <a:endParaRPr lang="en-US" sz="1000" dirty="0">
                <a:solidFill>
                  <a:srgbClr val="003C71"/>
                </a:solidFill>
              </a:endParaRPr>
            </a:p>
            <a:p>
              <a:pPr defTabSz="685800">
                <a:defRPr/>
              </a:pPr>
              <a:r>
                <a:rPr lang="en-US" sz="900" dirty="0" smtClean="0">
                  <a:solidFill>
                    <a:srgbClr val="003C71"/>
                  </a:solidFill>
                  <a:latin typeface="Intel Clear Light" panose="020B0404020203020204" pitchFamily="34" charset="0"/>
                  <a:ea typeface="Intel Clear Light" panose="020B0404020203020204" pitchFamily="34" charset="0"/>
                  <a:cs typeface="Intel Clear Light" panose="020B0404020203020204" pitchFamily="34" charset="0"/>
                </a:rPr>
                <a:t>Data Technology Group </a:t>
              </a:r>
              <a:br>
                <a:rPr lang="en-US" sz="900" dirty="0" smtClean="0">
                  <a:solidFill>
                    <a:srgbClr val="003C71"/>
                  </a:solidFill>
                  <a:latin typeface="Intel Clear Light" panose="020B0404020203020204" pitchFamily="34" charset="0"/>
                  <a:ea typeface="Intel Clear Light" panose="020B0404020203020204" pitchFamily="34" charset="0"/>
                  <a:cs typeface="Intel Clear Light" panose="020B0404020203020204" pitchFamily="34" charset="0"/>
                </a:rPr>
              </a:br>
              <a:r>
                <a:rPr lang="en-US" sz="900" dirty="0" smtClean="0">
                  <a:solidFill>
                    <a:srgbClr val="003C71"/>
                  </a:solidFill>
                  <a:latin typeface="Intel Clear Light" panose="020B0404020203020204" pitchFamily="34" charset="0"/>
                  <a:ea typeface="Intel Clear Light" panose="020B0404020203020204" pitchFamily="34" charset="0"/>
                  <a:cs typeface="Intel Clear Light" panose="020B0404020203020204" pitchFamily="34" charset="0"/>
                </a:rPr>
                <a:t>(DTG)</a:t>
              </a:r>
              <a:endParaRPr lang="en-US" sz="900" dirty="0">
                <a:solidFill>
                  <a:srgbClr val="003C71"/>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grpSp>
      <p:sp>
        <p:nvSpPr>
          <p:cNvPr id="73" name="AutoShape 13"/>
          <p:cNvSpPr>
            <a:spLocks noChangeArrowheads="1"/>
          </p:cNvSpPr>
          <p:nvPr/>
        </p:nvSpPr>
        <p:spPr bwMode="auto">
          <a:xfrm>
            <a:off x="4659751" y="2618905"/>
            <a:ext cx="2088147" cy="513189"/>
          </a:xfrm>
          <a:prstGeom prst="roundRect">
            <a:avLst>
              <a:gd name="adj" fmla="val 7060"/>
            </a:avLst>
          </a:prstGeom>
          <a:solidFill>
            <a:schemeClr val="bg1">
              <a:lumMod val="60000"/>
              <a:lumOff val="40000"/>
            </a:schemeClr>
          </a:solidFill>
          <a:ln w="19050" algn="ctr">
            <a:solidFill>
              <a:schemeClr val="tx2"/>
            </a:solidFill>
            <a:round/>
            <a:headEnd/>
            <a:tailEnd/>
          </a:ln>
          <a:effectLst>
            <a:outerShdw blurRad="50800" dist="38100" dir="5400000" algn="t" rotWithShape="0">
              <a:prstClr val="black">
                <a:alpha val="40000"/>
              </a:prstClr>
            </a:outerShdw>
          </a:effectLst>
        </p:spPr>
        <p:txBody>
          <a:bodyPr wrap="none" lIns="0" tIns="0" rIns="0" bIns="91440" anchor="b" anchorCtr="1"/>
          <a:lstStyle/>
          <a:p>
            <a:pPr>
              <a:defRPr/>
            </a:pPr>
            <a:endParaRPr lang="en-US" sz="1000" dirty="0">
              <a:solidFill>
                <a:prstClr val="white"/>
              </a:solidFill>
              <a:effectLst>
                <a:outerShdw blurRad="38100" dist="38100" dir="2700000" algn="tl">
                  <a:srgbClr val="000000">
                    <a:alpha val="43137"/>
                  </a:srgbClr>
                </a:outerShdw>
              </a:effectLst>
              <a:cs typeface="Neo Sans Intel Medium"/>
            </a:endParaRPr>
          </a:p>
        </p:txBody>
      </p:sp>
      <p:sp>
        <p:nvSpPr>
          <p:cNvPr id="75" name="TextBox 74"/>
          <p:cNvSpPr txBox="1"/>
          <p:nvPr/>
        </p:nvSpPr>
        <p:spPr>
          <a:xfrm>
            <a:off x="5091079" y="2621370"/>
            <a:ext cx="1690642" cy="546303"/>
          </a:xfrm>
          <a:prstGeom prst="rect">
            <a:avLst/>
          </a:prstGeom>
          <a:noFill/>
        </p:spPr>
        <p:txBody>
          <a:bodyPr wrap="square" rtlCol="0">
            <a:spAutoFit/>
          </a:bodyPr>
          <a:lstStyle/>
          <a:p>
            <a:pPr defTabSz="685800">
              <a:defRPr/>
            </a:pPr>
            <a:r>
              <a:rPr lang="en-US" sz="1050" b="1" dirty="0" smtClean="0">
                <a:solidFill>
                  <a:srgbClr val="003C71"/>
                </a:solidFill>
              </a:rPr>
              <a:t>Spencer Lamoreaux </a:t>
            </a:r>
            <a:r>
              <a:rPr lang="en-US" sz="1000" dirty="0" smtClean="0">
                <a:solidFill>
                  <a:srgbClr val="003C71"/>
                </a:solidFill>
              </a:rPr>
              <a:t>(AZ) </a:t>
            </a:r>
            <a:r>
              <a:rPr lang="en-US" sz="900" dirty="0" smtClean="0">
                <a:solidFill>
                  <a:srgbClr val="003C71"/>
                </a:solidFill>
                <a:latin typeface="Intel Clear Light" panose="020B0404020203020204" pitchFamily="34" charset="0"/>
                <a:ea typeface="Intel Clear Light" panose="020B0404020203020204" pitchFamily="34" charset="0"/>
                <a:cs typeface="Intel Clear Light" panose="020B0404020203020204" pitchFamily="34" charset="0"/>
              </a:rPr>
              <a:t>Corporate Quality Network IT (CQN IT) </a:t>
            </a:r>
            <a:endParaRPr lang="en-US" sz="900" dirty="0">
              <a:solidFill>
                <a:srgbClr val="003C71"/>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pic>
        <p:nvPicPr>
          <p:cNvPr id="5" name="Picture 4"/>
          <p:cNvPicPr>
            <a:picLocks noChangeAspect="1"/>
          </p:cNvPicPr>
          <p:nvPr/>
        </p:nvPicPr>
        <p:blipFill rotWithShape="1">
          <a:blip r:embed="rId15"/>
          <a:srcRect r="3810" b="1673"/>
          <a:stretch/>
        </p:blipFill>
        <p:spPr>
          <a:xfrm>
            <a:off x="4666654" y="2629961"/>
            <a:ext cx="495172" cy="508012"/>
          </a:xfrm>
          <a:prstGeom prst="rect">
            <a:avLst/>
          </a:prstGeom>
        </p:spPr>
      </p:pic>
      <p:pic>
        <p:nvPicPr>
          <p:cNvPr id="6" name="Picture 5"/>
          <p:cNvPicPr>
            <a:picLocks noChangeAspect="1"/>
          </p:cNvPicPr>
          <p:nvPr/>
        </p:nvPicPr>
        <p:blipFill rotWithShape="1">
          <a:blip r:embed="rId16"/>
          <a:srcRect r="5603" b="1750"/>
          <a:stretch/>
        </p:blipFill>
        <p:spPr>
          <a:xfrm>
            <a:off x="2300250" y="2623331"/>
            <a:ext cx="417419" cy="504822"/>
          </a:xfrm>
          <a:prstGeom prst="rect">
            <a:avLst/>
          </a:prstGeom>
        </p:spPr>
      </p:pic>
    </p:spTree>
    <p:custDataLst>
      <p:tags r:id="rId2"/>
    </p:custDataLst>
    <p:extLst>
      <p:ext uri="{BB962C8B-B14F-4D97-AF65-F5344CB8AC3E}">
        <p14:creationId xmlns:p14="http://schemas.microsoft.com/office/powerpoint/2010/main" val="2602660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6848906" y="4784337"/>
            <a:ext cx="2133600" cy="273844"/>
          </a:xfrm>
          <a:prstGeom prst="rect">
            <a:avLst/>
          </a:prstGeom>
        </p:spPr>
        <p:txBody>
          <a:bodyPr/>
          <a:lstStyle/>
          <a:p>
            <a:fld id="{EE2556C5-CE8C-6547-B838-EA80C61A4AF7}" type="slidenum">
              <a:rPr lang="en-US" sz="900">
                <a:solidFill>
                  <a:prstClr val="white"/>
                </a:solidFill>
              </a:rPr>
              <a:pPr/>
              <a:t>8</a:t>
            </a:fld>
            <a:endParaRPr lang="en-US" sz="900" dirty="0">
              <a:solidFill>
                <a:prstClr val="white"/>
              </a:solidFill>
            </a:endParaRPr>
          </a:p>
        </p:txBody>
      </p:sp>
      <p:sp>
        <p:nvSpPr>
          <p:cNvPr id="8" name="Rectangle 7"/>
          <p:cNvSpPr/>
          <p:nvPr/>
        </p:nvSpPr>
        <p:spPr>
          <a:xfrm>
            <a:off x="0" y="-14974"/>
            <a:ext cx="9144000" cy="372935"/>
          </a:xfrm>
          <a:prstGeom prst="rect">
            <a:avLst/>
          </a:prstGeom>
          <a:gradFill flip="none" rotWithShape="1">
            <a:gsLst>
              <a:gs pos="32000">
                <a:schemeClr val="tx2"/>
              </a:gs>
              <a:gs pos="95000">
                <a:srgbClr val="009FDF"/>
              </a:gs>
              <a:gs pos="78000">
                <a:srgbClr val="0071C5"/>
              </a:gs>
            </a:gsLst>
            <a:lin ang="1986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189"/>
            <a:r>
              <a:rPr lang="en-US" sz="2000" b="1" dirty="0"/>
              <a:t>How we behave: IT Cultural </a:t>
            </a:r>
            <a:r>
              <a:rPr lang="en-US" sz="2000" b="1" dirty="0" smtClean="0"/>
              <a:t>Attributes</a:t>
            </a:r>
            <a:endParaRPr lang="en-US" sz="2000" b="1" dirty="0">
              <a:solidFill>
                <a:prstClr val="white"/>
              </a:solidFill>
            </a:endParaRPr>
          </a:p>
        </p:txBody>
      </p:sp>
      <p:sp>
        <p:nvSpPr>
          <p:cNvPr id="9" name="Rectangle 8"/>
          <p:cNvSpPr/>
          <p:nvPr/>
        </p:nvSpPr>
        <p:spPr>
          <a:xfrm>
            <a:off x="530430" y="929328"/>
            <a:ext cx="1494100" cy="735646"/>
          </a:xfrm>
          <a:prstGeom prst="rect">
            <a:avLst/>
          </a:prstGeom>
        </p:spPr>
        <p:txBody>
          <a:bodyPr wrap="none">
            <a:spAutoFit/>
          </a:bodyPr>
          <a:lstStyle/>
          <a:p>
            <a:r>
              <a:rPr lang="en-US" sz="2025" b="1" dirty="0">
                <a:solidFill>
                  <a:srgbClr val="003C71"/>
                </a:solidFill>
                <a:ea typeface="Intel Clear" panose="020B0604020203020204" pitchFamily="34" charset="0"/>
                <a:cs typeface="Intel Clear" panose="020B0604020203020204" pitchFamily="34" charset="0"/>
              </a:rPr>
              <a:t>One Intel/</a:t>
            </a:r>
          </a:p>
          <a:p>
            <a:r>
              <a:rPr lang="en-US" sz="2025" b="1" dirty="0">
                <a:solidFill>
                  <a:srgbClr val="003C71"/>
                </a:solidFill>
                <a:ea typeface="Intel Clear" panose="020B0604020203020204" pitchFamily="34" charset="0"/>
                <a:cs typeface="Intel Clear" panose="020B0604020203020204" pitchFamily="34" charset="0"/>
              </a:rPr>
              <a:t>One IT</a:t>
            </a:r>
          </a:p>
        </p:txBody>
      </p:sp>
      <p:cxnSp>
        <p:nvCxnSpPr>
          <p:cNvPr id="10" name="Straight Connector 9"/>
          <p:cNvCxnSpPr/>
          <p:nvPr/>
        </p:nvCxnSpPr>
        <p:spPr>
          <a:xfrm flipH="1">
            <a:off x="416556" y="1701769"/>
            <a:ext cx="8458199" cy="1248"/>
          </a:xfrm>
          <a:prstGeom prst="line">
            <a:avLst/>
          </a:prstGeom>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530430" y="1759855"/>
            <a:ext cx="1842193" cy="735646"/>
          </a:xfrm>
          <a:prstGeom prst="rect">
            <a:avLst/>
          </a:prstGeom>
        </p:spPr>
        <p:txBody>
          <a:bodyPr wrap="none">
            <a:spAutoFit/>
          </a:bodyPr>
          <a:lstStyle/>
          <a:p>
            <a:r>
              <a:rPr lang="en-US" sz="2025" b="1" dirty="0">
                <a:solidFill>
                  <a:srgbClr val="FC4C02"/>
                </a:solidFill>
                <a:ea typeface="Intel Clear" panose="020B0604020203020204" pitchFamily="34" charset="0"/>
                <a:cs typeface="Intel Clear" panose="020B0604020203020204" pitchFamily="34" charset="0"/>
              </a:rPr>
              <a:t>Customer </a:t>
            </a:r>
          </a:p>
          <a:p>
            <a:r>
              <a:rPr lang="en-US" sz="2025" b="1" dirty="0">
                <a:solidFill>
                  <a:srgbClr val="FC4C02"/>
                </a:solidFill>
                <a:ea typeface="Intel Clear" panose="020B0604020203020204" pitchFamily="34" charset="0"/>
                <a:cs typeface="Intel Clear" panose="020B0604020203020204" pitchFamily="34" charset="0"/>
              </a:rPr>
              <a:t>at the Center</a:t>
            </a:r>
          </a:p>
        </p:txBody>
      </p:sp>
      <p:cxnSp>
        <p:nvCxnSpPr>
          <p:cNvPr id="13" name="Straight Connector 12"/>
          <p:cNvCxnSpPr/>
          <p:nvPr/>
        </p:nvCxnSpPr>
        <p:spPr>
          <a:xfrm flipH="1">
            <a:off x="416556" y="2520065"/>
            <a:ext cx="8458199" cy="1248"/>
          </a:xfrm>
          <a:prstGeom prst="line">
            <a:avLst/>
          </a:prstGeom>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530430" y="2590109"/>
            <a:ext cx="1531275" cy="735646"/>
          </a:xfrm>
          <a:prstGeom prst="rect">
            <a:avLst/>
          </a:prstGeom>
        </p:spPr>
        <p:txBody>
          <a:bodyPr wrap="none">
            <a:spAutoFit/>
          </a:bodyPr>
          <a:lstStyle/>
          <a:p>
            <a:r>
              <a:rPr lang="en-US" sz="2025" b="1" dirty="0">
                <a:solidFill>
                  <a:srgbClr val="FFA300"/>
                </a:solidFill>
                <a:ea typeface="Intel Clear" panose="020B0604020203020204" pitchFamily="34" charset="0"/>
                <a:cs typeface="Intel Clear" panose="020B0604020203020204" pitchFamily="34" charset="0"/>
              </a:rPr>
              <a:t>Possibility</a:t>
            </a:r>
          </a:p>
          <a:p>
            <a:r>
              <a:rPr lang="en-US" sz="2025" b="1" dirty="0">
                <a:solidFill>
                  <a:srgbClr val="FFA300"/>
                </a:solidFill>
                <a:ea typeface="Intel Clear" panose="020B0604020203020204" pitchFamily="34" charset="0"/>
                <a:cs typeface="Intel Clear" panose="020B0604020203020204" pitchFamily="34" charset="0"/>
              </a:rPr>
              <a:t>Thinking</a:t>
            </a:r>
          </a:p>
        </p:txBody>
      </p:sp>
      <p:cxnSp>
        <p:nvCxnSpPr>
          <p:cNvPr id="15" name="Straight Connector 14"/>
          <p:cNvCxnSpPr/>
          <p:nvPr/>
        </p:nvCxnSpPr>
        <p:spPr>
          <a:xfrm flipH="1">
            <a:off x="416556" y="3322061"/>
            <a:ext cx="8458199" cy="1248"/>
          </a:xfrm>
          <a:prstGeom prst="line">
            <a:avLst/>
          </a:prstGeom>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530430" y="3436599"/>
            <a:ext cx="966931" cy="715581"/>
          </a:xfrm>
          <a:prstGeom prst="rect">
            <a:avLst/>
          </a:prstGeom>
        </p:spPr>
        <p:txBody>
          <a:bodyPr wrap="none">
            <a:spAutoFit/>
          </a:bodyPr>
          <a:lstStyle/>
          <a:p>
            <a:r>
              <a:rPr lang="en-US" sz="2025" b="1" dirty="0" smtClean="0">
                <a:solidFill>
                  <a:srgbClr val="F3D54E"/>
                </a:solidFill>
                <a:ea typeface="Intel Clear" panose="020B0604020203020204" pitchFamily="34" charset="0"/>
                <a:cs typeface="Intel Clear" panose="020B0604020203020204" pitchFamily="34" charset="0"/>
              </a:rPr>
              <a:t>Agility</a:t>
            </a:r>
          </a:p>
          <a:p>
            <a:endParaRPr lang="en-US" sz="2025" b="1" dirty="0">
              <a:solidFill>
                <a:srgbClr val="F3D54E"/>
              </a:solidFill>
              <a:ea typeface="Intel Clear" panose="020B0604020203020204" pitchFamily="34" charset="0"/>
              <a:cs typeface="Intel Clear" panose="020B0604020203020204" pitchFamily="34" charset="0"/>
            </a:endParaRPr>
          </a:p>
        </p:txBody>
      </p:sp>
      <p:sp>
        <p:nvSpPr>
          <p:cNvPr id="19" name="Rectangle 18"/>
          <p:cNvSpPr/>
          <p:nvPr/>
        </p:nvSpPr>
        <p:spPr>
          <a:xfrm>
            <a:off x="530430" y="4141057"/>
            <a:ext cx="1675459" cy="715581"/>
          </a:xfrm>
          <a:prstGeom prst="rect">
            <a:avLst/>
          </a:prstGeom>
        </p:spPr>
        <p:txBody>
          <a:bodyPr wrap="none">
            <a:spAutoFit/>
          </a:bodyPr>
          <a:lstStyle/>
          <a:p>
            <a:r>
              <a:rPr lang="en-US" sz="2025" b="1" dirty="0" smtClean="0">
                <a:solidFill>
                  <a:srgbClr val="C3D600"/>
                </a:solidFill>
                <a:ea typeface="Intel Clear" panose="020B0604020203020204" pitchFamily="34" charset="0"/>
                <a:cs typeface="Intel Clear" panose="020B0604020203020204" pitchFamily="34" charset="0"/>
              </a:rPr>
              <a:t>Adaptability</a:t>
            </a:r>
          </a:p>
          <a:p>
            <a:endParaRPr lang="en-US" sz="2025" b="1" dirty="0">
              <a:solidFill>
                <a:srgbClr val="C3D600"/>
              </a:solidFill>
              <a:ea typeface="Intel Clear" panose="020B0604020203020204" pitchFamily="34" charset="0"/>
              <a:cs typeface="Intel Clear" panose="020B0604020203020204" pitchFamily="34" charset="0"/>
            </a:endParaRPr>
          </a:p>
        </p:txBody>
      </p:sp>
      <p:cxnSp>
        <p:nvCxnSpPr>
          <p:cNvPr id="20" name="Straight Connector 19"/>
          <p:cNvCxnSpPr/>
          <p:nvPr/>
        </p:nvCxnSpPr>
        <p:spPr>
          <a:xfrm flipH="1">
            <a:off x="416556" y="4074707"/>
            <a:ext cx="8489878" cy="1214"/>
          </a:xfrm>
          <a:prstGeom prst="line">
            <a:avLst/>
          </a:prstGeom>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2715981" y="973985"/>
            <a:ext cx="6158774" cy="646331"/>
          </a:xfrm>
          <a:prstGeom prst="rect">
            <a:avLst/>
          </a:prstGeom>
        </p:spPr>
        <p:txBody>
          <a:bodyPr wrap="square">
            <a:spAutoFit/>
          </a:bodyPr>
          <a:lstStyle/>
          <a:p>
            <a:r>
              <a:rPr lang="en-US" dirty="0">
                <a:solidFill>
                  <a:srgbClr val="0071C5"/>
                </a:solidFill>
                <a:latin typeface="Intel Clear Light" panose="020B0404020203020204" pitchFamily="34" charset="0"/>
                <a:ea typeface="Intel Clear Light" panose="020B0404020203020204" pitchFamily="34" charset="0"/>
                <a:cs typeface="Intel Clear Light" panose="020B0404020203020204" pitchFamily="34" charset="0"/>
              </a:rPr>
              <a:t>Collaborate across Intel and IT to accelerate Intel’s strategic direction</a:t>
            </a:r>
          </a:p>
        </p:txBody>
      </p:sp>
      <p:sp>
        <p:nvSpPr>
          <p:cNvPr id="22" name="Rectangle 21"/>
          <p:cNvSpPr/>
          <p:nvPr/>
        </p:nvSpPr>
        <p:spPr>
          <a:xfrm>
            <a:off x="2715981" y="1808778"/>
            <a:ext cx="6158774" cy="646331"/>
          </a:xfrm>
          <a:prstGeom prst="rect">
            <a:avLst/>
          </a:prstGeom>
        </p:spPr>
        <p:txBody>
          <a:bodyPr wrap="square">
            <a:spAutoFit/>
          </a:bodyPr>
          <a:lstStyle/>
          <a:p>
            <a:r>
              <a:rPr lang="en-US" dirty="0">
                <a:solidFill>
                  <a:srgbClr val="0071C5"/>
                </a:solidFill>
                <a:latin typeface="Intel Clear Light" panose="020B0404020203020204" pitchFamily="34" charset="0"/>
                <a:ea typeface="Intel Clear Light" panose="020B0404020203020204" pitchFamily="34" charset="0"/>
                <a:cs typeface="Intel Clear Light" panose="020B0404020203020204" pitchFamily="34" charset="0"/>
              </a:rPr>
              <a:t>Delivering innovative and competitive solutions that anticipate and exceed the needs of our customers</a:t>
            </a:r>
          </a:p>
        </p:txBody>
      </p:sp>
      <p:sp>
        <p:nvSpPr>
          <p:cNvPr id="23" name="Rectangle 22"/>
          <p:cNvSpPr/>
          <p:nvPr/>
        </p:nvSpPr>
        <p:spPr>
          <a:xfrm>
            <a:off x="2715981" y="2631322"/>
            <a:ext cx="6158774" cy="646331"/>
          </a:xfrm>
          <a:prstGeom prst="rect">
            <a:avLst/>
          </a:prstGeom>
        </p:spPr>
        <p:txBody>
          <a:bodyPr wrap="square">
            <a:spAutoFit/>
          </a:bodyPr>
          <a:lstStyle/>
          <a:p>
            <a:r>
              <a:rPr lang="en-US" dirty="0">
                <a:solidFill>
                  <a:srgbClr val="0071C5"/>
                </a:solidFill>
                <a:latin typeface="Intel Clear Light" panose="020B0404020203020204" pitchFamily="34" charset="0"/>
                <a:ea typeface="Intel Clear Light" panose="020B0404020203020204" pitchFamily="34" charset="0"/>
                <a:cs typeface="Intel Clear Light" panose="020B0404020203020204" pitchFamily="34" charset="0"/>
              </a:rPr>
              <a:t>A “nothing is impossible” way of thinking that delivers breakthrough results</a:t>
            </a:r>
          </a:p>
        </p:txBody>
      </p:sp>
      <p:sp>
        <p:nvSpPr>
          <p:cNvPr id="24" name="Rectangle 23"/>
          <p:cNvSpPr/>
          <p:nvPr/>
        </p:nvSpPr>
        <p:spPr>
          <a:xfrm>
            <a:off x="2715981" y="3436599"/>
            <a:ext cx="6158774" cy="646331"/>
          </a:xfrm>
          <a:prstGeom prst="rect">
            <a:avLst/>
          </a:prstGeom>
        </p:spPr>
        <p:txBody>
          <a:bodyPr wrap="square">
            <a:spAutoFit/>
          </a:bodyPr>
          <a:lstStyle/>
          <a:p>
            <a:r>
              <a:rPr lang="en-US" dirty="0">
                <a:solidFill>
                  <a:srgbClr val="0071C5"/>
                </a:solidFill>
                <a:latin typeface="Intel Clear Light" panose="020B0404020203020204" pitchFamily="34" charset="0"/>
                <a:ea typeface="Intel Clear Light" panose="020B0404020203020204" pitchFamily="34" charset="0"/>
                <a:cs typeface="Intel Clear Light" panose="020B0404020203020204" pitchFamily="34" charset="0"/>
              </a:rPr>
              <a:t>Experiment, continuously improve and operate </a:t>
            </a:r>
          </a:p>
          <a:p>
            <a:r>
              <a:rPr lang="en-US" dirty="0">
                <a:solidFill>
                  <a:srgbClr val="0071C5"/>
                </a:solidFill>
                <a:latin typeface="Intel Clear Light" panose="020B0404020203020204" pitchFamily="34" charset="0"/>
                <a:ea typeface="Intel Clear Light" panose="020B0404020203020204" pitchFamily="34" charset="0"/>
                <a:cs typeface="Intel Clear Light" panose="020B0404020203020204" pitchFamily="34" charset="0"/>
              </a:rPr>
              <a:t>with velocity</a:t>
            </a:r>
          </a:p>
        </p:txBody>
      </p:sp>
      <p:sp>
        <p:nvSpPr>
          <p:cNvPr id="25" name="Rectangle 24"/>
          <p:cNvSpPr/>
          <p:nvPr/>
        </p:nvSpPr>
        <p:spPr>
          <a:xfrm>
            <a:off x="2715981" y="4099062"/>
            <a:ext cx="6158774" cy="646331"/>
          </a:xfrm>
          <a:prstGeom prst="rect">
            <a:avLst/>
          </a:prstGeom>
        </p:spPr>
        <p:txBody>
          <a:bodyPr wrap="square">
            <a:spAutoFit/>
          </a:bodyPr>
          <a:lstStyle/>
          <a:p>
            <a:pPr defTabSz="457189">
              <a:defRPr/>
            </a:pPr>
            <a:r>
              <a:rPr lang="en-US" dirty="0">
                <a:solidFill>
                  <a:srgbClr val="0071C5"/>
                </a:solidFill>
                <a:latin typeface="Intel Clear Light" panose="020B0404020203020204" pitchFamily="34" charset="0"/>
                <a:ea typeface="Intel Clear Light" panose="020B0404020203020204" pitchFamily="34" charset="0"/>
                <a:cs typeface="Intel Clear Light" panose="020B0404020203020204" pitchFamily="34" charset="0"/>
              </a:rPr>
              <a:t>Be open, inclusive, and embrace change in pursuit of excellence</a:t>
            </a:r>
          </a:p>
        </p:txBody>
      </p:sp>
      <p:sp>
        <p:nvSpPr>
          <p:cNvPr id="18" name="TextBox 1"/>
          <p:cNvSpPr txBox="1"/>
          <p:nvPr/>
        </p:nvSpPr>
        <p:spPr>
          <a:xfrm>
            <a:off x="124242" y="527219"/>
            <a:ext cx="8895515" cy="217954"/>
          </a:xfrm>
          <a:prstGeom prst="rect">
            <a:avLst/>
          </a:prstGeom>
          <a:noFill/>
        </p:spPr>
        <p:txBody>
          <a:bodyPr vert="horz" wrap="square" lIns="0" tIns="0" rIns="0" bIns="0" rtlCol="0">
            <a:noAutofit/>
          </a:bodyPr>
          <a:lstStyle/>
          <a:p>
            <a:pPr defTabSz="685800"/>
            <a:r>
              <a:rPr lang="en-US" sz="1400" i="1" dirty="0" smtClean="0">
                <a:solidFill>
                  <a:prstClr val="black"/>
                </a:solidFill>
              </a:rPr>
              <a:t>These are the core values that we embrace as an IT team. For more details, visit </a:t>
            </a:r>
            <a:r>
              <a:rPr lang="en-US" sz="1400" i="1" dirty="0" smtClean="0">
                <a:solidFill>
                  <a:prstClr val="black"/>
                </a:solidFill>
                <a:hlinkClick r:id="rId4"/>
              </a:rPr>
              <a:t>One IT on Inside Blue</a:t>
            </a:r>
            <a:endParaRPr lang="en-US" sz="1400" i="1" dirty="0" smtClean="0">
              <a:solidFill>
                <a:prstClr val="black"/>
              </a:solidFill>
            </a:endParaRPr>
          </a:p>
        </p:txBody>
      </p:sp>
    </p:spTree>
    <p:custDataLst>
      <p:tags r:id="rId1"/>
    </p:custDataLst>
    <p:extLst>
      <p:ext uri="{BB962C8B-B14F-4D97-AF65-F5344CB8AC3E}">
        <p14:creationId xmlns:p14="http://schemas.microsoft.com/office/powerpoint/2010/main" val="182498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Hiding piece"/>
          <p:cNvSpPr/>
          <p:nvPr/>
        </p:nvSpPr>
        <p:spPr>
          <a:xfrm>
            <a:off x="0" y="-20288"/>
            <a:ext cx="9144000" cy="4784337"/>
          </a:xfrm>
          <a:prstGeom prst="rect">
            <a:avLst/>
          </a:prstGeom>
          <a:gradFill>
            <a:gsLst>
              <a:gs pos="32000">
                <a:schemeClr val="tx1"/>
              </a:gs>
              <a:gs pos="95000">
                <a:schemeClr val="accent1">
                  <a:lumMod val="50000"/>
                </a:schemeClr>
              </a:gs>
              <a:gs pos="78000">
                <a:schemeClr val="tx2">
                  <a:lumMod val="75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83"/>
            <a:endParaRPr lang="en-US" sz="1350" dirty="0">
              <a:solidFill>
                <a:prstClr val="white"/>
              </a:solidFill>
            </a:endParaRPr>
          </a:p>
        </p:txBody>
      </p:sp>
      <p:sp>
        <p:nvSpPr>
          <p:cNvPr id="4" name="Slide Number Placeholder 3"/>
          <p:cNvSpPr>
            <a:spLocks noGrp="1"/>
          </p:cNvSpPr>
          <p:nvPr>
            <p:ph type="sldNum" sz="quarter" idx="4294967295"/>
          </p:nvPr>
        </p:nvSpPr>
        <p:spPr>
          <a:xfrm>
            <a:off x="6848906" y="4784337"/>
            <a:ext cx="2133600" cy="273844"/>
          </a:xfrm>
          <a:prstGeom prst="rect">
            <a:avLst/>
          </a:prstGeom>
        </p:spPr>
        <p:txBody>
          <a:bodyPr/>
          <a:lstStyle/>
          <a:p>
            <a:fld id="{EE2556C5-CE8C-6547-B838-EA80C61A4AF7}" type="slidenum">
              <a:rPr lang="en-US" sz="900">
                <a:solidFill>
                  <a:prstClr val="white"/>
                </a:solidFill>
              </a:rPr>
              <a:pPr/>
              <a:t>9</a:t>
            </a:fld>
            <a:endParaRPr lang="en-US" sz="900" dirty="0">
              <a:solidFill>
                <a:prstClr val="white"/>
              </a:solidFill>
            </a:endParaRPr>
          </a:p>
        </p:txBody>
      </p:sp>
      <p:pic>
        <p:nvPicPr>
          <p:cNvPr id="18" name="VCOG"/>
          <p:cNvPicPr>
            <a:picLocks noChangeAspect="1"/>
          </p:cNvPicPr>
          <p:nvPr/>
        </p:nvPicPr>
        <p:blipFill>
          <a:blip r:embed="rId4"/>
          <a:stretch>
            <a:fillRect/>
          </a:stretch>
        </p:blipFill>
        <p:spPr>
          <a:xfrm>
            <a:off x="317154" y="1387974"/>
            <a:ext cx="2931152" cy="2955426"/>
          </a:xfrm>
          <a:prstGeom prst="rect">
            <a:avLst/>
          </a:prstGeom>
        </p:spPr>
      </p:pic>
      <p:sp>
        <p:nvSpPr>
          <p:cNvPr id="33" name="Content Placeholder 2"/>
          <p:cNvSpPr>
            <a:spLocks noGrp="1"/>
          </p:cNvSpPr>
          <p:nvPr/>
        </p:nvSpPr>
        <p:spPr>
          <a:xfrm>
            <a:off x="3560618" y="1261763"/>
            <a:ext cx="5198603" cy="3310618"/>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sz="1800" kern="1200" baseline="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sz="1800" kern="120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sz="1600" kern="120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spcBef>
                <a:spcPts val="600"/>
              </a:spcBef>
            </a:pPr>
            <a:r>
              <a:rPr lang="en-US" sz="1600" dirty="0" smtClean="0">
                <a:solidFill>
                  <a:prstClr val="white"/>
                </a:solidFill>
              </a:rPr>
              <a:t>Improve </a:t>
            </a:r>
            <a:r>
              <a:rPr lang="en-US" sz="1600" dirty="0">
                <a:solidFill>
                  <a:prstClr val="white"/>
                </a:solidFill>
              </a:rPr>
              <a:t>quality and accelerate product time to market through solutions that connect product data from ideation to retirement</a:t>
            </a:r>
            <a:endParaRPr lang="en-US" sz="600" dirty="0">
              <a:solidFill>
                <a:prstClr val="white"/>
              </a:solidFill>
            </a:endParaRPr>
          </a:p>
          <a:p>
            <a:pPr lvl="1">
              <a:spcBef>
                <a:spcPts val="600"/>
              </a:spcBef>
            </a:pPr>
            <a:r>
              <a:rPr lang="en-US" sz="1600" dirty="0">
                <a:solidFill>
                  <a:prstClr val="white"/>
                </a:solidFill>
              </a:rPr>
              <a:t>Accelerate product development and innovation through “burst capacity” resources on demand</a:t>
            </a:r>
          </a:p>
          <a:p>
            <a:pPr lvl="1">
              <a:spcBef>
                <a:spcPts val="600"/>
              </a:spcBef>
            </a:pPr>
            <a:r>
              <a:rPr lang="en-US" sz="1600" dirty="0">
                <a:solidFill>
                  <a:prstClr val="white"/>
                </a:solidFill>
              </a:rPr>
              <a:t>Built in privacy: Keep the trust as Intel shifts to new data intensive markets</a:t>
            </a:r>
            <a:endParaRPr lang="en-US" sz="600" dirty="0">
              <a:solidFill>
                <a:prstClr val="white"/>
              </a:solidFill>
            </a:endParaRPr>
          </a:p>
          <a:p>
            <a:pPr lvl="1">
              <a:spcBef>
                <a:spcPts val="600"/>
              </a:spcBef>
            </a:pPr>
            <a:r>
              <a:rPr lang="en-US" sz="1600" dirty="0" smtClean="0">
                <a:solidFill>
                  <a:prstClr val="white"/>
                </a:solidFill>
              </a:rPr>
              <a:t>Landing zone for engineering focused mergers </a:t>
            </a:r>
            <a:r>
              <a:rPr lang="en-US" sz="1600" dirty="0">
                <a:solidFill>
                  <a:prstClr val="white"/>
                </a:solidFill>
              </a:rPr>
              <a:t>and </a:t>
            </a:r>
            <a:r>
              <a:rPr lang="en-US" sz="1600" dirty="0" smtClean="0">
                <a:solidFill>
                  <a:prstClr val="white"/>
                </a:solidFill>
              </a:rPr>
              <a:t>acquisitions</a:t>
            </a:r>
          </a:p>
          <a:p>
            <a:pPr lvl="2">
              <a:spcBef>
                <a:spcPts val="450"/>
              </a:spcBef>
            </a:pPr>
            <a:endParaRPr lang="en-US" sz="1600" dirty="0">
              <a:solidFill>
                <a:prstClr val="white"/>
              </a:solidFill>
            </a:endParaRPr>
          </a:p>
        </p:txBody>
      </p:sp>
      <p:sp>
        <p:nvSpPr>
          <p:cNvPr id="8" name="Rectangle 7"/>
          <p:cNvSpPr/>
          <p:nvPr/>
        </p:nvSpPr>
        <p:spPr>
          <a:xfrm>
            <a:off x="0" y="-14974"/>
            <a:ext cx="9144000" cy="372935"/>
          </a:xfrm>
          <a:prstGeom prst="rect">
            <a:avLst/>
          </a:prstGeom>
          <a:gradFill flip="none" rotWithShape="1">
            <a:gsLst>
              <a:gs pos="32000">
                <a:schemeClr val="tx2"/>
              </a:gs>
              <a:gs pos="95000">
                <a:srgbClr val="009FDF"/>
              </a:gs>
              <a:gs pos="78000">
                <a:srgbClr val="0071C5"/>
              </a:gs>
            </a:gsLst>
            <a:lin ang="1986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189"/>
            <a:r>
              <a:rPr lang="en-US" sz="2000" b="1" dirty="0" smtClean="0">
                <a:solidFill>
                  <a:prstClr val="white"/>
                </a:solidFill>
              </a:rPr>
              <a:t>What we do</a:t>
            </a:r>
            <a:endParaRPr lang="en-US" sz="2000" b="1" dirty="0">
              <a:solidFill>
                <a:prstClr val="white"/>
              </a:solidFill>
            </a:endParaRPr>
          </a:p>
        </p:txBody>
      </p:sp>
      <p:sp>
        <p:nvSpPr>
          <p:cNvPr id="7" name="Rectangle 6"/>
          <p:cNvSpPr>
            <a:spLocks noChangeArrowheads="1"/>
          </p:cNvSpPr>
          <p:nvPr/>
        </p:nvSpPr>
        <p:spPr bwMode="auto">
          <a:xfrm>
            <a:off x="1607049" y="569917"/>
            <a:ext cx="5864669" cy="448149"/>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lIns="82124" tIns="41061" rIns="82124" bIns="41061" anchor="t" anchorCtr="0"/>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sz="2400" b="1" dirty="0">
                <a:latin typeface="Intel Clear Pro" charset="0"/>
                <a:ea typeface="Intel Clear Pro" charset="0"/>
                <a:cs typeface="Intel Clear Pro" charset="0"/>
              </a:rPr>
              <a:t>We make it easier and faster for Intel to deliver amazing products</a:t>
            </a:r>
          </a:p>
        </p:txBody>
      </p:sp>
      <p:sp>
        <p:nvSpPr>
          <p:cNvPr id="3" name="Rounded Rectangle 2"/>
          <p:cNvSpPr/>
          <p:nvPr/>
        </p:nvSpPr>
        <p:spPr>
          <a:xfrm>
            <a:off x="5912192" y="4218154"/>
            <a:ext cx="3070314" cy="354227"/>
          </a:xfrm>
          <a:prstGeom prst="roundRect">
            <a:avLst/>
          </a:prstGeom>
          <a:solidFill>
            <a:schemeClr val="bg2">
              <a:lumMod val="40000"/>
              <a:lumOff val="60000"/>
            </a:schemeClr>
          </a:solidFill>
          <a:ln>
            <a:solidFill>
              <a:schemeClr val="accent2"/>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2000"/>
          </a:p>
        </p:txBody>
      </p:sp>
      <p:sp>
        <p:nvSpPr>
          <p:cNvPr id="2" name="TextBox 1"/>
          <p:cNvSpPr txBox="1"/>
          <p:nvPr/>
        </p:nvSpPr>
        <p:spPr>
          <a:xfrm>
            <a:off x="6163445" y="4320194"/>
            <a:ext cx="3173287" cy="184666"/>
          </a:xfrm>
          <a:prstGeom prst="rect">
            <a:avLst/>
          </a:prstGeom>
          <a:noFill/>
        </p:spPr>
        <p:txBody>
          <a:bodyPr vert="horz" wrap="square" lIns="0" tIns="0" rIns="0" bIns="0" rtlCol="0">
            <a:spAutoFit/>
          </a:bodyPr>
          <a:lstStyle/>
          <a:p>
            <a:r>
              <a:rPr lang="en-US" sz="1200" i="1" dirty="0" smtClean="0"/>
              <a:t>We align with and support </a:t>
            </a:r>
            <a:r>
              <a:rPr lang="en-US" sz="1200" i="1" dirty="0" smtClean="0">
                <a:solidFill>
                  <a:srgbClr val="003C71"/>
                </a:solidFill>
                <a:hlinkClick r:id="rId5"/>
              </a:rPr>
              <a:t>IT Strategy </a:t>
            </a:r>
            <a:endParaRPr lang="en-US" sz="1200" i="1" dirty="0" smtClean="0">
              <a:solidFill>
                <a:srgbClr val="003C71"/>
              </a:solidFill>
            </a:endParaRPr>
          </a:p>
        </p:txBody>
      </p:sp>
    </p:spTree>
    <p:custDataLst>
      <p:tags r:id="rId1"/>
    </p:custDataLst>
    <p:extLst>
      <p:ext uri="{BB962C8B-B14F-4D97-AF65-F5344CB8AC3E}">
        <p14:creationId xmlns:p14="http://schemas.microsoft.com/office/powerpoint/2010/main" val="2050483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FFISYNC_CONTAIN_GUIDS" val="TRUE"/>
  <p:tag name="ARTICULATE_SLIDE_THUMBNAIL_REFRESH" val="1"/>
  <p:tag name="ARTICULATE_PROJECT_OPEN" val="0"/>
  <p:tag name="ARTICULATE_SLIDE_COUNT" val="27"/>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OFFISYNC_SLIDE_GUID" val="36443ee5-d496-48a7-8a3d-e4ca3d580d5b"/>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OFFISYNC_SLIDE_GUID" val="aba123fc-dbd3-456d-91d8-1c5e7b52ae59"/>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OFFISYNC_SLIDE_GUID" val="e503a146-3512-4bc5-8ae6-9b80826980af"/>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OFFISYNC_SLIDE_GUID" val="ffec3890-1101-474e-9ede-a472f028b51a"/>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OFFISYNC_SLIDE_GUID" val="a4800213-9cbe-408e-ae8e-8d2096eba49a"/>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OFFISYNC_SLIDE_GUID" val="dd8da6f5-5d78-4c12-9922-787b3a713f38"/>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OFFISYNC_SLIDE_GUID" val="c1b0aaf1-682b-4479-ae2c-89eb62880287"/>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OFFISYNC_SLIDE_GUID" val="28af4543-ef84-4bf9-ac68-45ac7b3f19be"/>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OFFISYNC_SLIDE_GUID" val="04e8e372-5ca2-4741-9150-b8e087404bc9"/>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OFFISYNC_SLIDE_GUID" val="bd3e4502-875d-4b03-bd4d-4386fec221a6"/>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OFFISYNC_SLIDE_GUID" val="7cf389b8-57fd-4c80-99ff-8b5aac437482"/>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OFFISYNC_SLIDE_GUID" val="abfa45a9-3161-4b6a-a003-372d30fa20f0"/>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OFFISYNC_SLIDE_GUID" val="ebc761b9-65f5-4276-9eb2-bdb5d5ecbf18"/>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OFFISYNC_SLIDE_GUID" val="b97c97e8-14f5-4bc5-a367-f0cf69fcf59c"/>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OFFISYNC_SLIDE_GUID" val="7b401aa2-bc73-4266-93ff-614daa651729"/>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OFFISYNC_SLIDE_GUID" val="6c0486a4-230a-4339-ad2d-82486e7bf6c9"/>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OFFISYNC_SLIDE_GUID" val="32a2b0c7-36e6-4030-9a1a-3244140f8b57"/>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OFFISYNC_SLIDE_GUID" val="1ccc248c-a48f-46cb-a986-7301d4df1564"/>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OFFISYNC_SLIDE_GUID" val="a3479675-d85c-4eb7-b237-62b8714c74b9"/>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OFFISYNC_SLIDE_GUID" val="1d0c19fb-3b25-466f-ab60-cd27d3615de3"/>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OFFISYNC_SLIDE_GUID" val="f4ab2a51-8ab6-4d2b-ae83-3e7ca70b1faf"/>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OFFISYNC_SLIDE_GUID" val="cde7b82d-6a91-45e9-8550-37f4561165bd"/>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OFFISYNC_SLIDE_GUID" val="7e42b913-ea45-4c32-acd6-6a23ecffa863"/>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OFFISYNC_SLIDE_GUID" val="2f26eaa8-5293-40fc-a804-9b22e259b80d"/>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OFFISYNC_SLIDE_GUID" val="1890530c-ee76-48b0-84e2-236343f06c94"/>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OFFISYNC_SLIDE_GUID" val="0cc1e45c-40b8-46a2-95f9-50e973045961"/>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OFFISYNC_SLIDE_GUID" val="ae3efc35-405b-41ba-83af-25eec67457a2"/>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Int_PPT Template_ClearPro_16x9">
  <a:themeElements>
    <a:clrScheme name="Intel Color Palette">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71C5"/>
      </a:hlink>
      <a:folHlink>
        <a:srgbClr val="00AEEF"/>
      </a:folHlink>
    </a:clrScheme>
    <a:fontScheme name="Intel Clear">
      <a:majorFont>
        <a:latin typeface="Intel Clear"/>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vert="horz" wrap="square" lIns="0" tIns="0" rIns="0" bIns="0" rtlCol="0">
        <a:spAutoFit/>
      </a:bodyPr>
      <a:lstStyle>
        <a:defPPr>
          <a:defRPr sz="1100" dirty="0" err="1" smtClean="0">
            <a:solidFill>
              <a:srgbClr val="003C71"/>
            </a:solidFill>
          </a:defRPr>
        </a:defPPr>
      </a:lstStyle>
    </a:txDef>
  </a:objectDefaults>
  <a:extraClrSchemeLst/>
  <a:extLst>
    <a:ext uri="{05A4C25C-085E-4340-85A3-A5531E510DB2}">
      <thm15:themeFamily xmlns:thm15="http://schemas.microsoft.com/office/thememl/2012/main" name="0902007c800440c0 [Read-Only]" id="{8B1E7652-C05B-4105-941B-76FAD26D9AA0}" vid="{03B9006B-D9C4-409D-A518-CA0BF18DC8D5}"/>
    </a:ext>
  </a:extLst>
</a:theme>
</file>

<file path=ppt/theme/theme2.xml><?xml version="1.0" encoding="utf-8"?>
<a:theme xmlns:a="http://schemas.openxmlformats.org/drawingml/2006/main" name="6_Int_PPT Template_ClearPro_16x9">
  <a:themeElements>
    <a:clrScheme name="Intel Color Palette">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71C5"/>
      </a:hlink>
      <a:folHlink>
        <a:srgbClr val="00AEEF"/>
      </a:folHlink>
    </a:clrScheme>
    <a:fontScheme name="Intel Clear">
      <a:majorFont>
        <a:latin typeface="Intel Clear"/>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vert="horz" wrap="square" lIns="0" tIns="0" rIns="0" bIns="0" rtlCol="0">
        <a:spAutoFit/>
      </a:bodyPr>
      <a:lstStyle>
        <a:defPPr>
          <a:defRPr sz="1100" dirty="0" err="1" smtClean="0">
            <a:solidFill>
              <a:srgbClr val="003C71"/>
            </a:solidFill>
          </a:defRPr>
        </a:defPPr>
      </a:lstStyle>
    </a:txDef>
  </a:objectDefaults>
  <a:extraClrSchemeLst/>
</a:theme>
</file>

<file path=ppt/theme/theme3.xml><?xml version="1.0" encoding="utf-8"?>
<a:theme xmlns:a="http://schemas.openxmlformats.org/drawingml/2006/main" name="1_Int_PPT Template_ClearPro_16x9">
  <a:themeElements>
    <a:clrScheme name="Intel Color Palette">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71C5"/>
      </a:hlink>
      <a:folHlink>
        <a:srgbClr val="00AEEF"/>
      </a:folHlink>
    </a:clrScheme>
    <a:fontScheme name="Intel Clear">
      <a:majorFont>
        <a:latin typeface="Intel Clear"/>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vert="horz" wrap="square" lIns="0" tIns="0" rIns="0" bIns="0" rtlCol="0">
        <a:spAutoFit/>
      </a:bodyPr>
      <a:lstStyle>
        <a:defPPr>
          <a:defRPr sz="1100" dirty="0" err="1" smtClean="0">
            <a:solidFill>
              <a:srgbClr val="003C71"/>
            </a:solidFill>
          </a:defRPr>
        </a:defPPr>
      </a:lstStyle>
    </a:txDef>
  </a:objectDefaults>
  <a:extraClrSchemeLst/>
  <a:extLst>
    <a:ext uri="{05A4C25C-085E-4340-85A3-A5531E510DB2}">
      <thm15:themeFamily xmlns:thm15="http://schemas.microsoft.com/office/thememl/2012/main" name="0902007c800440c0 [Read-Only]" id="{8B1E7652-C05B-4105-941B-76FAD26D9AA0}" vid="{03B9006B-D9C4-409D-A518-CA0BF18DC8D5}"/>
    </a:ext>
  </a:extLst>
</a:theme>
</file>

<file path=ppt/theme/theme4.xml><?xml version="1.0" encoding="utf-8"?>
<a:theme xmlns:a="http://schemas.openxmlformats.org/drawingml/2006/main" name="24_Int_PPT Template_ClearPro_16x9">
  <a:themeElements>
    <a:clrScheme name="Intel Color Palette">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71C5"/>
      </a:hlink>
      <a:folHlink>
        <a:srgbClr val="00AEEF"/>
      </a:folHlink>
    </a:clrScheme>
    <a:fontScheme name="Intel Clear">
      <a:majorFont>
        <a:latin typeface="Intel Clear"/>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vert="horz" wrap="square" lIns="0" tIns="0" rIns="0" bIns="0" rtlCol="0">
        <a:spAutoFit/>
      </a:bodyPr>
      <a:lstStyle>
        <a:defPPr>
          <a:defRPr sz="1100" dirty="0" err="1" smtClean="0">
            <a:solidFill>
              <a:srgbClr val="003C71"/>
            </a:solidFill>
          </a:defRPr>
        </a:defPPr>
      </a:lstStyle>
    </a:txDef>
  </a:objectDefaults>
  <a:extraClrSchemeLst/>
</a:theme>
</file>

<file path=ppt/theme/theme5.xml><?xml version="1.0" encoding="utf-8"?>
<a:theme xmlns:a="http://schemas.openxmlformats.org/drawingml/2006/main" name="2_intel16x9">
  <a:themeElements>
    <a:clrScheme name="intel2015">
      <a:dk1>
        <a:sysClr val="windowText" lastClr="000000"/>
      </a:dk1>
      <a:lt1>
        <a:sysClr val="window" lastClr="FFFFFF"/>
      </a:lt1>
      <a:dk2>
        <a:srgbClr val="0071C5"/>
      </a:dk2>
      <a:lt2>
        <a:srgbClr val="FFFFFF"/>
      </a:lt2>
      <a:accent1>
        <a:srgbClr val="00AEEF"/>
      </a:accent1>
      <a:accent2>
        <a:srgbClr val="C4D600"/>
      </a:accent2>
      <a:accent3>
        <a:srgbClr val="F3D54E"/>
      </a:accent3>
      <a:accent4>
        <a:srgbClr val="FFA300"/>
      </a:accent4>
      <a:accent5>
        <a:srgbClr val="FC4C02"/>
      </a:accent5>
      <a:accent6>
        <a:srgbClr val="003C71"/>
      </a:accent6>
      <a:hlink>
        <a:srgbClr val="F3D54E"/>
      </a:hlink>
      <a:folHlink>
        <a:srgbClr val="FFFFFF"/>
      </a:folHlink>
    </a:clrScheme>
    <a:fontScheme name="intel2015">
      <a:majorFont>
        <a:latin typeface="Intel Clear Pro"/>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vert="horz" wrap="square" lIns="91372" tIns="45688" rIns="91372" bIns="45688" numCol="1" rtlCol="0" anchor="ctr" anchorCtr="1" compatLnSpc="1">
        <a:prstTxWarp prst="textNoShape">
          <a:avLst/>
        </a:prstTxWarp>
        <a:noAutofit/>
      </a:bodyPr>
      <a:lstStyle>
        <a:defPPr marL="0" marR="0" indent="0" algn="ctr" defTabSz="914400" rtl="0" eaLnBrk="1" fontAlgn="base" latinLnBrk="0" hangingPunct="1">
          <a:lnSpc>
            <a:spcPct val="95000"/>
          </a:lnSpc>
          <a:spcBef>
            <a:spcPct val="30000"/>
          </a:spcBef>
          <a:spcAft>
            <a:spcPct val="0"/>
          </a:spcAft>
          <a:buClr>
            <a:schemeClr val="tx1"/>
          </a:buClr>
          <a:buSzTx/>
          <a:buFont typeface="Wingdings" pitchFamily="2" charset="2"/>
          <a:buNone/>
          <a:tabLst/>
          <a:defRPr kumimoji="0" sz="1400" b="0" i="0" u="none" strike="noStrike" cap="none" normalizeH="0" baseline="0" dirty="0" smtClean="0">
            <a:ln>
              <a:noFill/>
            </a:ln>
            <a:solidFill>
              <a:srgbClr val="FFFFFF"/>
            </a:solidFill>
            <a:cs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372" tIns="45688" rIns="91372" bIns="45688" numCol="1" anchor="t" anchorCtr="1" compatLnSpc="1">
        <a:prstTxWarp prst="textNoShape">
          <a:avLst/>
        </a:prstTxWarp>
        <a:spAutoFit/>
      </a:bodyPr>
      <a:lstStyle>
        <a:defPPr marL="0" marR="0" indent="0" algn="ctr" defTabSz="914400" rtl="0" eaLnBrk="1" fontAlgn="base" latinLnBrk="0" hangingPunct="1">
          <a:lnSpc>
            <a:spcPct val="95000"/>
          </a:lnSpc>
          <a:spcBef>
            <a:spcPct val="30000"/>
          </a:spcBef>
          <a:spcAft>
            <a:spcPct val="0"/>
          </a:spcAft>
          <a:buClr>
            <a:schemeClr val="tx1"/>
          </a:buClr>
          <a:buSzTx/>
          <a:buFont typeface="Wingdings" pitchFamily="2" charset="2"/>
          <a:buNone/>
          <a:tabLst/>
          <a:defRPr kumimoji="0" lang="en-US" sz="2000" b="0" i="0" u="none" strike="noStrike" cap="none" normalizeH="0" baseline="0" smtClean="0">
            <a:ln>
              <a:noFill/>
            </a:ln>
            <a:solidFill>
              <a:srgbClr val="FFFFFF"/>
            </a:solidFill>
            <a:effectLst>
              <a:outerShdw blurRad="38100" dist="38100" dir="2700000" algn="tl">
                <a:srgbClr val="000000">
                  <a:alpha val="43137"/>
                </a:srgbClr>
              </a:outerShdw>
            </a:effectLst>
            <a:latin typeface="Arial Narrow" pitchFamily="34" charset="0"/>
            <a:cs typeface="Arial" charset="0"/>
          </a:defRPr>
        </a:defPPr>
      </a:lstStyle>
    </a:lnDef>
    <a:txDef>
      <a:spPr>
        <a:noFill/>
      </a:spPr>
      <a:bodyPr wrap="none" rtlCol="0">
        <a:spAutoFit/>
      </a:bodyPr>
      <a:lstStyle>
        <a:defPPr>
          <a:defRPr sz="3200" dirty="0"/>
        </a:defPPr>
      </a:lstStyle>
    </a:txDef>
  </a:objectDefaults>
  <a:extraClrSchemeLst>
    <a:extraClrScheme>
      <a:clrScheme name="2_Architectur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Architectur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2_Architectur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Architectur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Architectur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Architectur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2_Architectur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Architecture 8">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5BB3B9"/>
        </a:hlink>
        <a:folHlink>
          <a:srgbClr val="CC00FF"/>
        </a:folHlink>
      </a:clrScheme>
      <a:clrMap bg1="dk2" tx1="lt1" bg2="dk1" tx2="lt2" accent1="accent1" accent2="accent2" accent3="accent3" accent4="accent4" accent5="accent5" accent6="accent6" hlink="hlink" folHlink="folHlink"/>
    </a:extraClrScheme>
    <a:extraClrScheme>
      <a:clrScheme name="2_Architecture 9">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FFCC00"/>
        </a:hlink>
        <a:folHlink>
          <a:srgbClr val="CC00FF"/>
        </a:folHlink>
      </a:clrScheme>
      <a:clrMap bg1="dk2" tx1="lt1" bg2="dk1" tx2="lt2" accent1="accent1" accent2="accent2" accent3="accent3" accent4="accent4" accent5="accent5" accent6="accent6" hlink="hlink" folHlink="folHlink"/>
    </a:extraClrScheme>
    <a:extraClrScheme>
      <a:clrScheme name="2_Architecture 10">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009999"/>
        </a:hlink>
        <a:folHlink>
          <a:srgbClr val="CC00FF"/>
        </a:folHlink>
      </a:clrScheme>
      <a:clrMap bg1="dk2" tx1="lt1" bg2="dk1" tx2="lt2" accent1="accent1" accent2="accent2" accent3="accent3" accent4="accent4" accent5="accent5" accent6="accent6" hlink="hlink" folHlink="folHlink"/>
    </a:extraClrScheme>
    <a:extraClrScheme>
      <a:clrScheme name="2_Architecture 11">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009999"/>
        </a:hlink>
        <a:folHlink>
          <a:srgbClr val="CC0099"/>
        </a:folHlink>
      </a:clrScheme>
      <a:clrMap bg1="dk2" tx1="lt1" bg2="dk1" tx2="lt2" accent1="accent1" accent2="accent2" accent3="accent3" accent4="accent4" accent5="accent5" accent6="accent6" hlink="hlink" folHlink="folHlink"/>
    </a:extraClrScheme>
    <a:extraClrScheme>
      <a:clrScheme name="2_Architecture 12">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009999"/>
        </a:hlink>
        <a:folHlink>
          <a:srgbClr val="AA014C"/>
        </a:folHlink>
      </a:clrScheme>
      <a:clrMap bg1="dk2" tx1="lt1" bg2="dk1" tx2="lt2" accent1="accent1" accent2="accent2" accent3="accent3" accent4="accent4" accent5="accent5" accent6="accent6" hlink="hlink" folHlink="folHlink"/>
    </a:extraClrScheme>
    <a:extraClrScheme>
      <a:clrScheme name="2_Architecture 13">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00C5C0"/>
        </a:hlink>
        <a:folHlink>
          <a:srgbClr val="AA014C"/>
        </a:folHlink>
      </a:clrScheme>
      <a:clrMap bg1="dk2" tx1="lt1" bg2="dk1" tx2="lt2" accent1="accent1" accent2="accent2" accent3="accent3" accent4="accent4" accent5="accent5" accent6="accent6" hlink="hlink" folHlink="folHlink"/>
    </a:extraClrScheme>
    <a:extraClrScheme>
      <a:clrScheme name="2_Architecture 14">
        <a:dk1>
          <a:srgbClr val="000000"/>
        </a:dk1>
        <a:lt1>
          <a:srgbClr val="FFFFFF"/>
        </a:lt1>
        <a:dk2>
          <a:srgbClr val="0034FF"/>
        </a:dk2>
        <a:lt2>
          <a:srgbClr val="FDB605"/>
        </a:lt2>
        <a:accent1>
          <a:srgbClr val="66CC33"/>
        </a:accent1>
        <a:accent2>
          <a:srgbClr val="FF5C00"/>
        </a:accent2>
        <a:accent3>
          <a:srgbClr val="AAAEFF"/>
        </a:accent3>
        <a:accent4>
          <a:srgbClr val="DADADA"/>
        </a:accent4>
        <a:accent5>
          <a:srgbClr val="B8E2AD"/>
        </a:accent5>
        <a:accent6>
          <a:srgbClr val="E75300"/>
        </a:accent6>
        <a:hlink>
          <a:srgbClr val="00C5C0"/>
        </a:hlink>
        <a:folHlink>
          <a:srgbClr val="AA014C"/>
        </a:folHlink>
      </a:clrScheme>
      <a:clrMap bg1="dk2" tx1="lt1" bg2="dk1" tx2="lt2" accent1="accent1" accent2="accent2" accent3="accent3" accent4="accent4" accent5="accent5" accent6="accent6" hlink="hlink" folHlink="folHlink"/>
    </a:extraClrScheme>
    <a:extraClrScheme>
      <a:clrScheme name="2_Architecture 15">
        <a:dk1>
          <a:srgbClr val="000000"/>
        </a:dk1>
        <a:lt1>
          <a:srgbClr val="FFFFFF"/>
        </a:lt1>
        <a:dk2>
          <a:srgbClr val="0034FF"/>
        </a:dk2>
        <a:lt2>
          <a:srgbClr val="FDB605"/>
        </a:lt2>
        <a:accent1>
          <a:srgbClr val="66CC33"/>
        </a:accent1>
        <a:accent2>
          <a:srgbClr val="FF5C00"/>
        </a:accent2>
        <a:accent3>
          <a:srgbClr val="AAAEFF"/>
        </a:accent3>
        <a:accent4>
          <a:srgbClr val="DADADA"/>
        </a:accent4>
        <a:accent5>
          <a:srgbClr val="B8E2AD"/>
        </a:accent5>
        <a:accent6>
          <a:srgbClr val="E75300"/>
        </a:accent6>
        <a:hlink>
          <a:srgbClr val="10C8E1"/>
        </a:hlink>
        <a:folHlink>
          <a:srgbClr val="AA014C"/>
        </a:folHlink>
      </a:clrScheme>
      <a:clrMap bg1="dk2" tx1="lt1" bg2="dk1" tx2="lt2" accent1="accent1" accent2="accent2" accent3="accent3" accent4="accent4" accent5="accent5" accent6="accent6" hlink="hlink" folHlink="folHlink"/>
    </a:extraClrScheme>
    <a:extraClrScheme>
      <a:clrScheme name="2_Architecture 16">
        <a:dk1>
          <a:srgbClr val="000000"/>
        </a:dk1>
        <a:lt1>
          <a:srgbClr val="FFFFFF"/>
        </a:lt1>
        <a:dk2>
          <a:srgbClr val="0034FF"/>
        </a:dk2>
        <a:lt2>
          <a:srgbClr val="FDB605"/>
        </a:lt2>
        <a:accent1>
          <a:srgbClr val="66CC33"/>
        </a:accent1>
        <a:accent2>
          <a:srgbClr val="FF5C00"/>
        </a:accent2>
        <a:accent3>
          <a:srgbClr val="AAAEFF"/>
        </a:accent3>
        <a:accent4>
          <a:srgbClr val="DADADA"/>
        </a:accent4>
        <a:accent5>
          <a:srgbClr val="B8E2AD"/>
        </a:accent5>
        <a:accent6>
          <a:srgbClr val="E75300"/>
        </a:accent6>
        <a:hlink>
          <a:srgbClr val="10C8E1"/>
        </a:hlink>
        <a:folHlink>
          <a:srgbClr val="F3016E"/>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3_Int_PPT Template_ClearPro_16x9">
  <a:themeElements>
    <a:clrScheme name="Intel Color Palette">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71C5"/>
      </a:hlink>
      <a:folHlink>
        <a:srgbClr val="00AEEF"/>
      </a:folHlink>
    </a:clrScheme>
    <a:fontScheme name="Intel Clear">
      <a:majorFont>
        <a:latin typeface="Intel Clear"/>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vert="horz" wrap="square" lIns="0" tIns="0" rIns="0" bIns="0" rtlCol="0">
        <a:spAutoFit/>
      </a:bodyPr>
      <a:lstStyle>
        <a:defPPr>
          <a:defRPr sz="1100" dirty="0" err="1" smtClean="0">
            <a:solidFill>
              <a:srgbClr val="003C71"/>
            </a:solidFill>
          </a:defRPr>
        </a:defPPr>
      </a:lstStyle>
    </a:txDef>
  </a:objectDefaults>
  <a:extraClrSchemeLst/>
  <a:extLst>
    <a:ext uri="{05A4C25C-085E-4340-85A3-A5531E510DB2}">
      <thm15:themeFamily xmlns:thm15="http://schemas.microsoft.com/office/thememl/2012/main" name="0902007c800440c0 [Read-Only]" id="{8B1E7652-C05B-4105-941B-76FAD26D9AA0}" vid="{03B9006B-D9C4-409D-A518-CA0BF18DC8D5}"/>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Intel Color Palette">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71C5"/>
    </a:hlink>
    <a:folHlink>
      <a:srgbClr val="00AEE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AD91735D2F1C4A96B5CF27F8813726" ma:contentTypeVersion="3" ma:contentTypeDescription="Create a new document." ma:contentTypeScope="" ma:versionID="9e7146f71f84e0c7153f5cda3c16d903">
  <xsd:schema xmlns:xsd="http://www.w3.org/2001/XMLSchema" xmlns:xs="http://www.w3.org/2001/XMLSchema" xmlns:p="http://schemas.microsoft.com/office/2006/metadata/properties" xmlns:ns1="http://schemas.microsoft.com/sharepoint/v3" xmlns:ns2="0d18bba9-ce11-426d-8024-56cca66f59bf" xmlns:ns3="74ecf364-21e4-401f-acd0-5af94e033ed9" targetNamespace="http://schemas.microsoft.com/office/2006/metadata/properties" ma:root="true" ma:fieldsID="349b80190c736d7d542beaaf5a387330" ns1:_="" ns2:_="" ns3:_="">
    <xsd:import namespace="http://schemas.microsoft.com/sharepoint/v3"/>
    <xsd:import namespace="0d18bba9-ce11-426d-8024-56cca66f59bf"/>
    <xsd:import namespace="74ecf364-21e4-401f-acd0-5af94e033ed9"/>
    <xsd:element name="properties">
      <xsd:complexType>
        <xsd:sequence>
          <xsd:element name="documentManagement">
            <xsd:complexType>
              <xsd:all>
                <xsd:element ref="ns2:_dlc_DocId" minOccurs="0"/>
                <xsd:element ref="ns2:_dlc_DocIdUrl" minOccurs="0"/>
                <xsd:element ref="ns2:_dlc_DocIdPersistId" minOccurs="0"/>
                <xsd:element ref="ns3:Summary" minOccurs="0"/>
                <xsd:element ref="ns3:Thumbnail" minOccurs="0"/>
                <xsd:element ref="ns1:PublishingPageIc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Icon" ma:index="13" nillable="true" ma:displayName="Page Icon" ma:internalName="PublishingPageIcon">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d18bba9-ce11-426d-8024-56cca66f59bf"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74ecf364-21e4-401f-acd0-5af94e033ed9" elementFormDefault="qualified">
    <xsd:import namespace="http://schemas.microsoft.com/office/2006/documentManagement/types"/>
    <xsd:import namespace="http://schemas.microsoft.com/office/infopath/2007/PartnerControls"/>
    <xsd:element name="Summary" ma:index="11" nillable="true" ma:displayName="Summary" ma:internalName="Summary">
      <xsd:simpleType>
        <xsd:restriction base="dms:Note">
          <xsd:maxLength value="255"/>
        </xsd:restriction>
      </xsd:simpleType>
    </xsd:element>
    <xsd:element name="Thumbnail" ma:index="12" nillable="true" ma:displayName="Thumbnail" ma:format="Image" ma:internalName="Thumbnail">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dlc_DocId xmlns="0d18bba9-ce11-426d-8024-56cca66f59bf">HCNTW7DV5JT5-45-255</_dlc_DocId>
    <_dlc_DocIdUrl xmlns="0d18bba9-ce11-426d-8024-56cca66f59bf">
      <Url>https://sp2010.amr.ith.intel.com/sites/ITS3/_layouts/DocIdRedir.aspx?ID=HCNTW7DV5JT5-45-255</Url>
      <Description>HCNTW7DV5JT5-45-255</Description>
    </_dlc_DocIdUrl>
    <Summary xmlns="74ecf364-21e4-401f-acd0-5af94e033ed9" xsi:nil="true"/>
    <Thumbnail xmlns="74ecf364-21e4-401f-acd0-5af94e033ed9">
      <Url xsi:nil="true"/>
      <Description xsi:nil="true"/>
    </Thumbnail>
    <PublishingPageIcon xmlns="http://schemas.microsoft.com/sharepoint/v3" xsi:nil="true"/>
  </documentManagement>
</p:properties>
</file>

<file path=customXml/itemProps1.xml><?xml version="1.0" encoding="utf-8"?>
<ds:datastoreItem xmlns:ds="http://schemas.openxmlformats.org/officeDocument/2006/customXml" ds:itemID="{3E979EF6-2AE6-47B6-AD0B-C5287CEE88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d18bba9-ce11-426d-8024-56cca66f59bf"/>
    <ds:schemaRef ds:uri="74ecf364-21e4-401f-acd0-5af94e033e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1973175-D555-4E24-99FD-71D983E3CF52}">
  <ds:schemaRefs>
    <ds:schemaRef ds:uri="http://schemas.microsoft.com/sharepoint/events"/>
  </ds:schemaRefs>
</ds:datastoreItem>
</file>

<file path=customXml/itemProps3.xml><?xml version="1.0" encoding="utf-8"?>
<ds:datastoreItem xmlns:ds="http://schemas.openxmlformats.org/officeDocument/2006/customXml" ds:itemID="{F0475653-78CD-4F7D-8F3F-D20DEFC42F9A}">
  <ds:schemaRefs>
    <ds:schemaRef ds:uri="http://schemas.microsoft.com/sharepoint/v3/contenttype/forms"/>
  </ds:schemaRefs>
</ds:datastoreItem>
</file>

<file path=customXml/itemProps4.xml><?xml version="1.0" encoding="utf-8"?>
<ds:datastoreItem xmlns:ds="http://schemas.openxmlformats.org/officeDocument/2006/customXml" ds:itemID="{69BE4B0A-5A89-4331-BF84-9491B1E57A4E}">
  <ds:schemaRefs>
    <ds:schemaRef ds:uri="http://schemas.microsoft.com/sharepoint/v3"/>
    <ds:schemaRef ds:uri="http://schemas.microsoft.com/office/2006/documentManagement/types"/>
    <ds:schemaRef ds:uri="http://purl.org/dc/dcmitype/"/>
    <ds:schemaRef ds:uri="http://schemas.openxmlformats.org/package/2006/metadata/core-properties"/>
    <ds:schemaRef ds:uri="http://purl.org/dc/elements/1.1/"/>
    <ds:schemaRef ds:uri="http://schemas.microsoft.com/office/infopath/2007/PartnerControls"/>
    <ds:schemaRef ds:uri="74ecf364-21e4-401f-acd0-5af94e033ed9"/>
    <ds:schemaRef ds:uri="http://schemas.microsoft.com/office/2006/metadata/properties"/>
    <ds:schemaRef ds:uri="http://purl.org/dc/terms/"/>
    <ds:schemaRef ds:uri="0d18bba9-ce11-426d-8024-56cca66f59bf"/>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Intel Clear Pro 16 x 9</Template>
  <TotalTime>0</TotalTime>
  <Words>4095</Words>
  <Application>Microsoft Office PowerPoint</Application>
  <PresentationFormat>On-screen Show (16:9)</PresentationFormat>
  <Paragraphs>561</Paragraphs>
  <Slides>27</Slides>
  <Notes>22</Notes>
  <HiddenSlides>0</HiddenSlides>
  <MMClips>0</MMClips>
  <ScaleCrop>false</ScaleCrop>
  <HeadingPairs>
    <vt:vector size="6" baseType="variant">
      <vt:variant>
        <vt:lpstr>Fonts Used</vt:lpstr>
      </vt:variant>
      <vt:variant>
        <vt:i4>12</vt:i4>
      </vt:variant>
      <vt:variant>
        <vt:lpstr>Theme</vt:lpstr>
      </vt:variant>
      <vt:variant>
        <vt:i4>6</vt:i4>
      </vt:variant>
      <vt:variant>
        <vt:lpstr>Slide Titles</vt:lpstr>
      </vt:variant>
      <vt:variant>
        <vt:i4>27</vt:i4>
      </vt:variant>
    </vt:vector>
  </HeadingPairs>
  <TitlesOfParts>
    <vt:vector size="45" baseType="lpstr">
      <vt:lpstr>Arial</vt:lpstr>
      <vt:lpstr>Arial Narrow</vt:lpstr>
      <vt:lpstr>Calibri</vt:lpstr>
      <vt:lpstr>Consolas</vt:lpstr>
      <vt:lpstr>Intel Clear</vt:lpstr>
      <vt:lpstr>Intel Clear Light</vt:lpstr>
      <vt:lpstr>Intel Clear Pro</vt:lpstr>
      <vt:lpstr>Neo Sans Intel</vt:lpstr>
      <vt:lpstr>Neo Sans Intel Medium</vt:lpstr>
      <vt:lpstr>Times New Roman</vt:lpstr>
      <vt:lpstr>Verdana</vt:lpstr>
      <vt:lpstr>Wingdings</vt:lpstr>
      <vt:lpstr>Int_PPT Template_ClearPro_16x9</vt:lpstr>
      <vt:lpstr>6_Int_PPT Template_ClearPro_16x9</vt:lpstr>
      <vt:lpstr>1_Int_PPT Template_ClearPro_16x9</vt:lpstr>
      <vt:lpstr>24_Int_PPT Template_ClearPro_16x9</vt:lpstr>
      <vt:lpstr>2_intel16x9</vt:lpstr>
      <vt:lpstr>3_Int_PPT Template_ClearPro_16x9</vt:lpstr>
      <vt:lpstr>Product Engineering Solutions IT Overview </vt:lpstr>
      <vt:lpstr>About Product Engineering Solutions IT (PES IT)</vt:lpstr>
      <vt:lpstr>PowerPoint Presentation</vt:lpstr>
      <vt:lpstr>Welcome new teams!</vt:lpstr>
      <vt:lpstr>PowerPoint Presentation</vt:lpstr>
      <vt:lpstr>Get to know the PES IT site leaders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PES IT Teams/Portfolios</vt:lpstr>
      <vt:lpstr>PowerPoint Presentation</vt:lpstr>
      <vt:lpstr>Product Lifecycle Solutions (PLCS) PLCS provides reliable and cost effective integrated PLC solutions that enable accelerated product development for every Intel business  </vt:lpstr>
      <vt:lpstr>IT Professional Technical Services (IT PTS) </vt:lpstr>
      <vt:lpstr>Programmable Solutions Group IT (PSG IT)</vt:lpstr>
      <vt:lpstr>Privacy Office Keep the trust as Intel shifts to new data intensive markets</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Q1 PES IT Open Forum</dc:title>
  <dc:creator/>
  <cp:keywords>CTPClassification=CTP_IC:VisualMarkings=</cp:keywords>
  <cp:lastModifiedBy/>
  <cp:revision>1</cp:revision>
  <dcterms:created xsi:type="dcterms:W3CDTF">2017-03-02T19:57:08Z</dcterms:created>
  <dcterms:modified xsi:type="dcterms:W3CDTF">2017-10-27T01:17:21Z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name="ArticulateGUID" pid="2">
    <vt:lpwstr>D846E787-F74A-4488-A1B5-3759E7408275</vt:lpwstr>
  </property>
  <property fmtid="{D5CDD505-2E9C-101B-9397-08002B2CF9AE}" name="ArticulatePath" pid="3">
    <vt:lpwstr>https://irefservices.intel.com/ContentTransferService</vt:lpwstr>
  </property>
  <property fmtid="{D5CDD505-2E9C-101B-9397-08002B2CF9AE}" name="_dlc_DocIdItemGuid" pid="4">
    <vt:lpwstr>5ada9c41-4ab6-45b6-a378-b9adb3837117</vt:lpwstr>
  </property>
  <property fmtid="{D5CDD505-2E9C-101B-9397-08002B2CF9AE}" name="ContentTypeId" pid="5">
    <vt:lpwstr>0x01010039AD91735D2F1C4A96B5CF27F8813726</vt:lpwstr>
  </property>
  <property fmtid="{D5CDD505-2E9C-101B-9397-08002B2CF9AE}" name="TitusGUID" pid="6">
    <vt:lpwstr>50a65636-a9d4-487d-a43f-eb797de32b8a</vt:lpwstr>
  </property>
  <property fmtid="{D5CDD505-2E9C-101B-9397-08002B2CF9AE}" name="CTP_BU" pid="7">
    <vt:lpwstr>INFORMATION TECHNOLOGY GRP</vt:lpwstr>
  </property>
  <property fmtid="{D5CDD505-2E9C-101B-9397-08002B2CF9AE}" name="CTP_TimeStamp" pid="8">
    <vt:lpwstr>2017-10-27 01:17:20Z</vt:lpwstr>
  </property>
  <property fmtid="{D5CDD505-2E9C-101B-9397-08002B2CF9AE}" name="Offisync_ServerID" pid="9">
    <vt:lpwstr>d001a694-7c66-4352-b53b-895ffdce369f</vt:lpwstr>
  </property>
  <property fmtid="{D5CDD505-2E9C-101B-9397-08002B2CF9AE}" name="Offisync_ProviderInitializationData" pid="10">
    <vt:lpwstr>https://soco.intel.com</vt:lpwstr>
  </property>
  <property fmtid="{D5CDD505-2E9C-101B-9397-08002B2CF9AE}" name="Offisync_UpdateToken" pid="11">
    <vt:lpwstr>66</vt:lpwstr>
  </property>
  <property fmtid="{D5CDD505-2E9C-101B-9397-08002B2CF9AE}" name="Jive_PrevVersionNumber" pid="12">
    <vt:lpwstr/>
  </property>
  <property fmtid="{D5CDD505-2E9C-101B-9397-08002B2CF9AE}" name="Jive_LatestUserAccountName" pid="13">
    <vt:lpwstr>yzhou79</vt:lpwstr>
  </property>
  <property fmtid="{D5CDD505-2E9C-101B-9397-08002B2CF9AE}" name="Jive_LatestFileFullName" pid="14">
    <vt:lpwstr/>
  </property>
  <property fmtid="{D5CDD505-2E9C-101B-9397-08002B2CF9AE}" name="Jive_ModifiedButNotPublished" pid="15">
    <vt:lpwstr/>
  </property>
  <property fmtid="{D5CDD505-2E9C-101B-9397-08002B2CF9AE}" name="Offisync_UniqueId" pid="16">
    <vt:lpwstr>2397673</vt:lpwstr>
  </property>
  <property fmtid="{D5CDD505-2E9C-101B-9397-08002B2CF9AE}" name="Jive_VersionGuid_v2.5" pid="17">
    <vt:lpwstr/>
  </property>
  <property fmtid="{D5CDD505-2E9C-101B-9397-08002B2CF9AE}" name="Jive_VersionGuid" pid="18">
    <vt:lpwstr>70bd1d013dbd406989aeb31645fdbe12</vt:lpwstr>
  </property>
  <property fmtid="{D5CDD505-2E9C-101B-9397-08002B2CF9AE}" name="CTPClassification" pid="19">
    <vt:lpwstr>CTP_IC</vt:lpwstr>
  </property>
</Properties>
</file>